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7" r:id="rId5"/>
    <p:sldId id="273" r:id="rId6"/>
    <p:sldId id="274" r:id="rId7"/>
    <p:sldId id="275" r:id="rId8"/>
    <p:sldId id="276" r:id="rId9"/>
    <p:sldId id="268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wn7Y-utx1UM" TargetMode="External"/><Relationship Id="rId5" Type="http://schemas.openxmlformats.org/officeDocument/2006/relationships/hyperlink" Target="https://github.com/SungchulLee/statistics/tree/master/problem_confidence_interval_2015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Confidence Interval</a:t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2015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91640"/>
            <a:ext cx="7740227" cy="3977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9" y="2727960"/>
            <a:ext cx="11198029" cy="3329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283" y="749300"/>
            <a:ext cx="6537300" cy="1323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39" y="3792220"/>
            <a:ext cx="10772987" cy="253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91640"/>
            <a:ext cx="7740227" cy="3977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9" y="2727960"/>
            <a:ext cx="11198029" cy="3329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283" y="749300"/>
            <a:ext cx="6537300" cy="1323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39" y="5120640"/>
            <a:ext cx="10772987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91640"/>
            <a:ext cx="7740227" cy="3977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9" y="2727960"/>
            <a:ext cx="11198029" cy="3329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283" y="749300"/>
            <a:ext cx="6537300" cy="132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[2015]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19" y="929640"/>
            <a:ext cx="10359825" cy="504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69" y="3931920"/>
            <a:ext cx="10243042" cy="2499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740" y="347980"/>
            <a:ext cx="8547100" cy="312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69" y="4010660"/>
            <a:ext cx="10355191" cy="24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69" y="3931920"/>
            <a:ext cx="10243042" cy="2499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740" y="347980"/>
            <a:ext cx="8547100" cy="312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69" y="4328160"/>
            <a:ext cx="10355191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69" y="3931920"/>
            <a:ext cx="10243042" cy="2499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740" y="347980"/>
            <a:ext cx="8547100" cy="312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69" y="5029200"/>
            <a:ext cx="10355191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69" y="3931920"/>
            <a:ext cx="10243042" cy="2499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740" y="347980"/>
            <a:ext cx="8547100" cy="312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69" y="5745480"/>
            <a:ext cx="1035519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69" y="3931920"/>
            <a:ext cx="10243042" cy="2499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740" y="347980"/>
            <a:ext cx="8547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91640"/>
            <a:ext cx="7740227" cy="3977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9" y="2727960"/>
            <a:ext cx="11198029" cy="3329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283" y="749300"/>
            <a:ext cx="6537300" cy="1323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39" y="3048000"/>
            <a:ext cx="1077298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</Words>
  <Application>Microsoft Macintosh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Black</vt:lpstr>
      <vt:lpstr>Calibri</vt:lpstr>
      <vt:lpstr>Calibri Light</vt:lpstr>
      <vt:lpstr>Arial</vt:lpstr>
      <vt:lpstr>Office Theme</vt:lpstr>
      <vt:lpstr>           Problems on Confidence Interval 2015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44</cp:revision>
  <dcterms:created xsi:type="dcterms:W3CDTF">2019-10-26T12:53:45Z</dcterms:created>
  <dcterms:modified xsi:type="dcterms:W3CDTF">2019-12-17T08:26:25Z</dcterms:modified>
</cp:coreProperties>
</file>