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2" r:id="rId6"/>
    <p:sldId id="273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oG8U-C4aLk" TargetMode="External"/><Relationship Id="rId5" Type="http://schemas.openxmlformats.org/officeDocument/2006/relationships/hyperlink" Target="https://github.com/SungchulLee/statistics/tree/master/problem_confidence_interval_2018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2018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" y="2453640"/>
            <a:ext cx="11315700" cy="35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09453"/>
            <a:ext cx="8679581" cy="108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2" y="4602480"/>
            <a:ext cx="10618047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" y="2453640"/>
            <a:ext cx="11315700" cy="35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09453"/>
            <a:ext cx="8679581" cy="10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[2018]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87" y="731520"/>
            <a:ext cx="9955735" cy="52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1" y="826770"/>
            <a:ext cx="9609667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3421380"/>
            <a:ext cx="11006464" cy="210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1" y="826770"/>
            <a:ext cx="9609667" cy="172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12" y="4286250"/>
            <a:ext cx="6835987" cy="16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3421380"/>
            <a:ext cx="11006464" cy="210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1" y="826770"/>
            <a:ext cx="9609667" cy="172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12" y="4800600"/>
            <a:ext cx="6835987" cy="11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3421380"/>
            <a:ext cx="11006464" cy="210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1" y="826770"/>
            <a:ext cx="9609667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" y="2453640"/>
            <a:ext cx="11315700" cy="35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09453"/>
            <a:ext cx="8679581" cy="108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2" y="2355898"/>
            <a:ext cx="10618047" cy="35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" y="2453640"/>
            <a:ext cx="11315700" cy="35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09453"/>
            <a:ext cx="8679581" cy="108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2" y="3517900"/>
            <a:ext cx="10618047" cy="23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Confidence Interval 2018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2019-12-17T07:58:04Z</dcterms:modified>
</cp:coreProperties>
</file>