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84" r:id="rId11"/>
    <p:sldId id="264" r:id="rId12"/>
    <p:sldId id="285" r:id="rId13"/>
    <p:sldId id="286" r:id="rId14"/>
    <p:sldId id="287" r:id="rId15"/>
    <p:sldId id="265" r:id="rId16"/>
    <p:sldId id="288" r:id="rId17"/>
    <p:sldId id="267" r:id="rId18"/>
    <p:sldId id="269" r:id="rId19"/>
    <p:sldId id="270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3112"/>
  </p:normalViewPr>
  <p:slideViewPr>
    <p:cSldViewPr snapToGrid="0" snapToObjects="1">
      <p:cViewPr>
        <p:scale>
          <a:sx n="60" d="100"/>
          <a:sy n="60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ngchulLee/machine_learning/tree/master/linear_regression_advertising_data_school_isl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Linear Regression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with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 Style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6930"/>
            <a:ext cx="2003462" cy="9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Linear Regression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with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 Style Package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5773790"/>
            <a:ext cx="6375400" cy="39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4076726"/>
            <a:ext cx="9309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71500"/>
            <a:ext cx="10121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768914"/>
            <a:ext cx="10813638" cy="53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2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92858"/>
            <a:ext cx="10813638" cy="62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9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893449"/>
            <a:ext cx="10813638" cy="50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2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8" y="0"/>
            <a:ext cx="103941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769053"/>
            <a:ext cx="10813638" cy="53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1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Linear Regression in Matrix Form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40" y="1855074"/>
            <a:ext cx="6078877" cy="45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Linear Regression in Matrix Form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202665"/>
            <a:ext cx="9258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8" y="1452081"/>
            <a:ext cx="10350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0"/>
            <a:ext cx="108136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585251" y="166022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52" y="176341"/>
            <a:ext cx="5177034" cy="20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1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1541125" y="19315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60" y="1811000"/>
            <a:ext cx="3305178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1273997" y="23322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32" y="2254645"/>
            <a:ext cx="4686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3154168" y="26918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82" y="2120899"/>
            <a:ext cx="6959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4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79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1047965" y="30308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0" y="2924454"/>
            <a:ext cx="2247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1684962" y="341213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97" y="2076949"/>
            <a:ext cx="6159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574265" y="375117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0" y="2381249"/>
            <a:ext cx="6159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7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" y="255182"/>
            <a:ext cx="12051587" cy="6857999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386723">
            <a:off x="1654139" y="410049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2" y="2693399"/>
            <a:ext cx="6159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0500" cy="379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3" y="88328"/>
            <a:ext cx="4506503" cy="66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2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Linear Regression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with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 Style Package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345683"/>
            <a:ext cx="6375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1035674"/>
            <a:ext cx="10813638" cy="47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893449"/>
            <a:ext cx="10813638" cy="50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769053"/>
            <a:ext cx="10813638" cy="53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1001627"/>
            <a:ext cx="10813638" cy="48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987210"/>
            <a:ext cx="10813638" cy="48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768914"/>
            <a:ext cx="10813638" cy="53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</Words>
  <Application>Microsoft Macintosh PowerPoint</Application>
  <PresentationFormat>Widescreen</PresentationFormat>
  <Paragraphs>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Black</vt:lpstr>
      <vt:lpstr>Calibri</vt:lpstr>
      <vt:lpstr>Calibri Light</vt:lpstr>
      <vt:lpstr>Arial</vt:lpstr>
      <vt:lpstr>Office Theme</vt:lpstr>
      <vt:lpstr>             Linear Regression with R Style Package</vt:lpstr>
      <vt:lpstr>PowerPoint Presentation</vt:lpstr>
      <vt:lpstr>             Linear Regression with R Style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Linear Regression with R Style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in Matrix Form</vt:lpstr>
      <vt:lpstr>Linear Regression in Matrix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32</cp:revision>
  <dcterms:created xsi:type="dcterms:W3CDTF">2019-10-26T12:53:45Z</dcterms:created>
  <dcterms:modified xsi:type="dcterms:W3CDTF">2019-12-02T09:50:11Z</dcterms:modified>
</cp:coreProperties>
</file>