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Relationship Id="rId9" Type="http://schemas.openxmlformats.org/officeDocument/2006/relationships/image" Target="../media/image113.png"/><Relationship Id="rId10" Type="http://schemas.openxmlformats.org/officeDocument/2006/relationships/image" Target="../media/image114.png"/><Relationship Id="rId11" Type="http://schemas.openxmlformats.org/officeDocument/2006/relationships/image" Target="../media/image115.png"/><Relationship Id="rId12" Type="http://schemas.openxmlformats.org/officeDocument/2006/relationships/image" Target="../media/image116.png"/><Relationship Id="rId13" Type="http://schemas.openxmlformats.org/officeDocument/2006/relationships/image" Target="../media/image117.png"/><Relationship Id="rId14" Type="http://schemas.openxmlformats.org/officeDocument/2006/relationships/image" Target="../media/image118.png"/><Relationship Id="rId15" Type="http://schemas.openxmlformats.org/officeDocument/2006/relationships/image" Target="../media/image11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Relationship Id="rId9" Type="http://schemas.openxmlformats.org/officeDocument/2006/relationships/image" Target="../media/image127.png"/><Relationship Id="rId10" Type="http://schemas.openxmlformats.org/officeDocument/2006/relationships/image" Target="../media/image128.png"/><Relationship Id="rId11" Type="http://schemas.openxmlformats.org/officeDocument/2006/relationships/image" Target="../media/image129.png"/><Relationship Id="rId12" Type="http://schemas.openxmlformats.org/officeDocument/2006/relationships/image" Target="../media/image130.png"/><Relationship Id="rId13" Type="http://schemas.openxmlformats.org/officeDocument/2006/relationships/image" Target="../media/image13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20" Type="http://schemas.openxmlformats.org/officeDocument/2006/relationships/image" Target="../media/image35.png"/><Relationship Id="rId21" Type="http://schemas.openxmlformats.org/officeDocument/2006/relationships/image" Target="../media/image36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53.png"/><Relationship Id="rId17" Type="http://schemas.openxmlformats.org/officeDocument/2006/relationships/image" Target="../media/image54.png"/><Relationship Id="rId18" Type="http://schemas.openxmlformats.org/officeDocument/2006/relationships/image" Target="../media/image5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1E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327151" y="0"/>
            <a:ext cx="2726118" cy="4411639"/>
            <a:chOff x="15327151" y="0"/>
            <a:chExt cx="2726118" cy="44116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27151" y="0"/>
              <a:ext cx="2726118" cy="44116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9566074" cy="4256903"/>
            <a:chOff x="0" y="0"/>
            <a:chExt cx="9566074" cy="42569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566074" cy="42569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18693" y="1338504"/>
            <a:ext cx="8121340" cy="8099424"/>
            <a:chOff x="9518693" y="1338504"/>
            <a:chExt cx="8121340" cy="80994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18693" y="1338504"/>
              <a:ext cx="8121340" cy="80994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64904" y="5906893"/>
            <a:ext cx="11360223" cy="42563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986096" y="4578469"/>
            <a:ext cx="3200000" cy="2139055"/>
            <a:chOff x="13986096" y="4578469"/>
            <a:chExt cx="3200000" cy="213905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986096" y="4578469"/>
              <a:ext cx="3198655" cy="1789572"/>
              <a:chOff x="13986096" y="4578469"/>
              <a:chExt cx="3198655" cy="178957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986096" y="4578469"/>
                <a:ext cx="3198655" cy="1789572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14466" y="4627869"/>
              <a:ext cx="5576282" cy="349316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115233" y="6136410"/>
            <a:ext cx="1708682" cy="1915846"/>
            <a:chOff x="14115233" y="6136410"/>
            <a:chExt cx="1708682" cy="19158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86233" y="3966477"/>
              <a:ext cx="8895717" cy="9279275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47896" y="6210502"/>
              <a:ext cx="1599040" cy="17068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516389" y="355697"/>
            <a:ext cx="2469707" cy="1966232"/>
            <a:chOff x="11516389" y="355697"/>
            <a:chExt cx="2469707" cy="1966232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516389" y="393132"/>
              <a:ext cx="2469707" cy="1928796"/>
              <a:chOff x="11516389" y="393132"/>
              <a:chExt cx="2469707" cy="1928796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306422" y="-555104"/>
                <a:ext cx="4939414" cy="3857592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516389" y="393132"/>
                <a:ext cx="2469707" cy="1928796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04840" y="-1334931"/>
              <a:ext cx="6393887" cy="7553715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29380" y="-1590341"/>
              <a:ext cx="6546268" cy="7668001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787241" y="-1652522"/>
              <a:ext cx="7603313" cy="8763142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111780" y="-1907932"/>
              <a:ext cx="7755694" cy="8877428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20474" y="8789253"/>
            <a:ext cx="5910160" cy="94874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-1852190" y="1435713"/>
            <a:ext cx="16776160" cy="125073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1E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3705" y="506645"/>
            <a:ext cx="18740748" cy="2551565"/>
            <a:chOff x="-193705" y="506645"/>
            <a:chExt cx="18740748" cy="2551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3705" y="506645"/>
              <a:ext cx="18740748" cy="25515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39247" y="3291728"/>
            <a:ext cx="14607221" cy="6756432"/>
            <a:chOff x="1839247" y="3291728"/>
            <a:chExt cx="14607221" cy="67564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9247" y="3291728"/>
              <a:ext cx="14607221" cy="675643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84019" y="3584230"/>
            <a:ext cx="3377399" cy="61714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4252" y="-1301887"/>
            <a:ext cx="20062285" cy="95436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51771" y="5488345"/>
            <a:ext cx="7600172" cy="26235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1E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3705" y="506645"/>
            <a:ext cx="18740748" cy="2551565"/>
            <a:chOff x="-193705" y="506645"/>
            <a:chExt cx="18740748" cy="2551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3705" y="506645"/>
              <a:ext cx="18740748" cy="25515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73059" y="3265901"/>
            <a:ext cx="14607221" cy="6677602"/>
            <a:chOff x="1873059" y="3265901"/>
            <a:chExt cx="14607221" cy="66776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3059" y="3265901"/>
              <a:ext cx="14607221" cy="66776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73227" y="3518988"/>
            <a:ext cx="3311498" cy="61714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1648" y="-1301985"/>
            <a:ext cx="19967378" cy="954489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16731" y="4480408"/>
            <a:ext cx="7693027" cy="44306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1E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3705" y="506645"/>
            <a:ext cx="18740748" cy="2551565"/>
            <a:chOff x="-193705" y="506645"/>
            <a:chExt cx="18740748" cy="2551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3705" y="506645"/>
              <a:ext cx="18740748" cy="25515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39247" y="3291728"/>
            <a:ext cx="14607221" cy="6756432"/>
            <a:chOff x="1839247" y="3291728"/>
            <a:chExt cx="14607221" cy="67564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9247" y="3291728"/>
              <a:ext cx="14607221" cy="675643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13479" y="3584230"/>
            <a:ext cx="3339130" cy="61714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2124" y="-1301985"/>
            <a:ext cx="19986426" cy="954489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68383" y="3693350"/>
            <a:ext cx="8463458" cy="613527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1E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3705" y="506645"/>
            <a:ext cx="18740748" cy="2551565"/>
            <a:chOff x="-193705" y="506645"/>
            <a:chExt cx="18740748" cy="2551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3705" y="506645"/>
              <a:ext cx="18740748" cy="25515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39247" y="3291728"/>
            <a:ext cx="14607221" cy="6756432"/>
            <a:chOff x="1839247" y="3291728"/>
            <a:chExt cx="14607221" cy="67564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9247" y="3291728"/>
              <a:ext cx="14607221" cy="675643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51759" y="3584230"/>
            <a:ext cx="3371707" cy="61714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454871" y="-1301887"/>
            <a:ext cx="22040257" cy="95436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99637" y="5146135"/>
            <a:ext cx="7439353" cy="32304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1E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3705" y="506645"/>
            <a:ext cx="18740748" cy="2551565"/>
            <a:chOff x="-193705" y="506645"/>
            <a:chExt cx="18740748" cy="2551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3705" y="506645"/>
              <a:ext cx="18740748" cy="25515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464395" y="-1301887"/>
            <a:ext cx="22097400" cy="95436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78994" y="3745803"/>
            <a:ext cx="4519774" cy="5829662"/>
            <a:chOff x="1378994" y="3745803"/>
            <a:chExt cx="4519774" cy="58296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378994" y="3745803"/>
              <a:ext cx="4519774" cy="5829662"/>
              <a:chOff x="1378994" y="3745803"/>
              <a:chExt cx="4519774" cy="5829662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8994" y="3745803"/>
                <a:ext cx="4519774" cy="582966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860675" y="4041121"/>
              <a:ext cx="3556412" cy="5239024"/>
              <a:chOff x="1860675" y="4041121"/>
              <a:chExt cx="3556412" cy="523902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860675" y="4041121"/>
                <a:ext cx="3556412" cy="523902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520724" y="4406255"/>
              <a:ext cx="2236314" cy="2236314"/>
              <a:chOff x="2520724" y="4406255"/>
              <a:chExt cx="2236314" cy="223631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520724" y="4406255"/>
                <a:ext cx="2236314" cy="2236314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2994" y="7111465"/>
              <a:ext cx="3793467" cy="13808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16782" y="3745803"/>
            <a:ext cx="4519774" cy="5829662"/>
            <a:chOff x="6916782" y="3745803"/>
            <a:chExt cx="4519774" cy="582966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916782" y="3745803"/>
              <a:ext cx="4519774" cy="5829662"/>
              <a:chOff x="6916782" y="3745803"/>
              <a:chExt cx="4519774" cy="582966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916782" y="3745803"/>
                <a:ext cx="4519774" cy="582966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7398463" y="4041121"/>
              <a:ext cx="3556412" cy="5239024"/>
              <a:chOff x="7398463" y="4041121"/>
              <a:chExt cx="3556412" cy="523902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398463" y="4041121"/>
                <a:ext cx="3556412" cy="523902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966862" y="4427319"/>
              <a:ext cx="2419614" cy="2194184"/>
              <a:chOff x="7966862" y="4427319"/>
              <a:chExt cx="2419614" cy="2194184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966862" y="4427319"/>
                <a:ext cx="2419614" cy="2194184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72889" y="7111465"/>
              <a:ext cx="3713781" cy="138955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454571" y="3745803"/>
            <a:ext cx="4519774" cy="5829662"/>
            <a:chOff x="12454571" y="3745803"/>
            <a:chExt cx="4519774" cy="5829662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2454571" y="3745803"/>
              <a:ext cx="4519774" cy="5829662"/>
              <a:chOff x="12454571" y="3745803"/>
              <a:chExt cx="4519774" cy="5829662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454571" y="3745803"/>
                <a:ext cx="4519774" cy="5829662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2936252" y="4041121"/>
              <a:ext cx="3556412" cy="5239024"/>
              <a:chOff x="12936252" y="4041121"/>
              <a:chExt cx="3556412" cy="523902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2936252" y="4041121"/>
                <a:ext cx="3556412" cy="523902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3915123" y="4358036"/>
              <a:ext cx="1598669" cy="2332751"/>
              <a:chOff x="13915123" y="4358036"/>
              <a:chExt cx="1598669" cy="233275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3915123" y="4358036"/>
                <a:ext cx="1598669" cy="2332751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721296" y="6926845"/>
              <a:ext cx="3957697" cy="17549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1E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3705" y="506645"/>
            <a:ext cx="18740748" cy="2551565"/>
            <a:chOff x="-193705" y="506645"/>
            <a:chExt cx="18740748" cy="2551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3705" y="506645"/>
              <a:ext cx="18740748" cy="25515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42104" y="3240074"/>
            <a:ext cx="14607221" cy="6756432"/>
            <a:chOff x="1942104" y="3240074"/>
            <a:chExt cx="14607221" cy="67564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2104" y="3240074"/>
              <a:ext cx="14607221" cy="67564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92042" y="4414458"/>
            <a:ext cx="1714211" cy="1840028"/>
            <a:chOff x="5392042" y="4414458"/>
            <a:chExt cx="1714211" cy="18400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2042" y="4414458"/>
              <a:ext cx="1714211" cy="18400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70844" y="7068248"/>
            <a:ext cx="1714211" cy="1840028"/>
            <a:chOff x="10370844" y="7068248"/>
            <a:chExt cx="1714211" cy="18400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70844" y="7068248"/>
              <a:ext cx="1714211" cy="184002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676077" y="7348880"/>
            <a:ext cx="2259887" cy="1278764"/>
            <a:chOff x="6676077" y="7348880"/>
            <a:chExt cx="2259887" cy="127876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6077" y="7348880"/>
              <a:ext cx="2259887" cy="127876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519935" y="7060053"/>
            <a:ext cx="1714211" cy="1856419"/>
            <a:chOff x="13519935" y="7060053"/>
            <a:chExt cx="1714211" cy="18564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19935" y="7060053"/>
              <a:ext cx="1714211" cy="18564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387042" y="4414458"/>
            <a:ext cx="1714211" cy="1840028"/>
            <a:chOff x="8387042" y="4414458"/>
            <a:chExt cx="1714211" cy="184002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87042" y="4414458"/>
              <a:ext cx="1714211" cy="184002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7041" y="4386458"/>
            <a:ext cx="1714211" cy="1896028"/>
            <a:chOff x="14377041" y="4386458"/>
            <a:chExt cx="1714211" cy="18960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7041" y="4386458"/>
              <a:ext cx="1714211" cy="189602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382041" y="4414458"/>
            <a:ext cx="1714211" cy="1840028"/>
            <a:chOff x="11382041" y="4414458"/>
            <a:chExt cx="1714211" cy="184002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82041" y="4414458"/>
              <a:ext cx="1714211" cy="184002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397042" y="4414458"/>
            <a:ext cx="1714211" cy="1840028"/>
            <a:chOff x="2397042" y="4414458"/>
            <a:chExt cx="1714211" cy="184002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97042" y="4414458"/>
              <a:ext cx="1714211" cy="184002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981310" y="7348880"/>
            <a:ext cx="2259887" cy="1278764"/>
            <a:chOff x="2981310" y="7348880"/>
            <a:chExt cx="2259887" cy="127876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81310" y="7348880"/>
              <a:ext cx="2259887" cy="1278764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741509" y="-1301887"/>
            <a:ext cx="21279314" cy="95436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914" y="47619"/>
            <a:ext cx="18272801" cy="10285714"/>
            <a:chOff x="12914" y="47619"/>
            <a:chExt cx="18272801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14" y="47619"/>
              <a:ext cx="18272801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1E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3705" y="506645"/>
            <a:ext cx="18740748" cy="2551565"/>
            <a:chOff x="-193705" y="506645"/>
            <a:chExt cx="18740748" cy="2551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3705" y="506645"/>
              <a:ext cx="18740748" cy="25515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86313" y="5925546"/>
            <a:ext cx="3149357" cy="3219347"/>
            <a:chOff x="2486313" y="5925546"/>
            <a:chExt cx="3149357" cy="3219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6313" y="5925546"/>
              <a:ext cx="3149357" cy="321934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959310" y="-1372324"/>
            <a:ext cx="23583190" cy="95854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426241" y="3293073"/>
            <a:ext cx="1253431" cy="3664783"/>
            <a:chOff x="13426241" y="3293073"/>
            <a:chExt cx="1253431" cy="366478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3426241" y="3293073"/>
              <a:ext cx="1253431" cy="36647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52841" y="3293073"/>
            <a:ext cx="1253431" cy="3664783"/>
            <a:chOff x="10152841" y="3293073"/>
            <a:chExt cx="1253431" cy="366478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0152841" y="3293073"/>
              <a:ext cx="1253431" cy="36647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79442" y="3293073"/>
            <a:ext cx="1253431" cy="3664783"/>
            <a:chOff x="6879442" y="3293073"/>
            <a:chExt cx="1253431" cy="36647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6879442" y="3293073"/>
              <a:ext cx="1253431" cy="36647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606042" y="3293073"/>
            <a:ext cx="1253431" cy="3664783"/>
            <a:chOff x="3606042" y="3293073"/>
            <a:chExt cx="1253431" cy="366478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3606042" y="3293073"/>
              <a:ext cx="1253431" cy="36647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11784" y="5925546"/>
            <a:ext cx="3138015" cy="3219347"/>
            <a:chOff x="5811784" y="5925546"/>
            <a:chExt cx="3138015" cy="321934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11784" y="5925546"/>
              <a:ext cx="3138015" cy="321934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104762" y="5925546"/>
            <a:ext cx="3212107" cy="3219347"/>
            <a:chOff x="9104762" y="5925546"/>
            <a:chExt cx="3212107" cy="321934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04762" y="5925546"/>
              <a:ext cx="3212107" cy="321934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501049" y="5925546"/>
            <a:ext cx="3062663" cy="3219347"/>
            <a:chOff x="12501049" y="5925546"/>
            <a:chExt cx="3062663" cy="321934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01049" y="5925546"/>
              <a:ext cx="3062663" cy="321934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043783" y="3912944"/>
            <a:ext cx="924750" cy="591549"/>
            <a:chOff x="7043783" y="3912944"/>
            <a:chExt cx="924750" cy="59154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2280000">
              <a:off x="7043783" y="3912944"/>
              <a:ext cx="924750" cy="59154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715747" y="3954399"/>
            <a:ext cx="690491" cy="544350"/>
            <a:chOff x="3715747" y="3954399"/>
            <a:chExt cx="690491" cy="54435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15747" y="3954399"/>
              <a:ext cx="690491" cy="54435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392523" y="3142058"/>
            <a:ext cx="774067" cy="1424369"/>
            <a:chOff x="10392523" y="3142058"/>
            <a:chExt cx="774067" cy="142436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80000">
              <a:off x="10392523" y="3142058"/>
              <a:ext cx="774067" cy="142436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493579" y="3678065"/>
            <a:ext cx="990910" cy="979914"/>
            <a:chOff x="13493579" y="3678065"/>
            <a:chExt cx="990910" cy="97991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493579" y="3678065"/>
              <a:ext cx="990910" cy="979914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766779" y="4755422"/>
            <a:ext cx="2449855" cy="887589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095388" y="4780932"/>
            <a:ext cx="2754227" cy="94874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241647" y="4780932"/>
            <a:ext cx="3173579" cy="94874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066859" y="4768022"/>
            <a:ext cx="2106179" cy="948741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993574" y="6257164"/>
            <a:ext cx="2115229" cy="1429048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993954" y="6224377"/>
            <a:ext cx="3030219" cy="2664143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101765" y="6233653"/>
            <a:ext cx="2104876" cy="85649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899050" y="6239006"/>
            <a:ext cx="3639886" cy="20541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1E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3705" y="506645"/>
            <a:ext cx="18740748" cy="2551565"/>
            <a:chOff x="-193705" y="506645"/>
            <a:chExt cx="18740748" cy="2551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3705" y="506645"/>
              <a:ext cx="18740748" cy="25515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4278" y="3744350"/>
            <a:ext cx="4519774" cy="5829662"/>
            <a:chOff x="1304278" y="3744350"/>
            <a:chExt cx="4519774" cy="58296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4278" y="3744350"/>
              <a:ext cx="4519774" cy="58296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82970" y="3744350"/>
            <a:ext cx="4519774" cy="5829662"/>
            <a:chOff x="6882970" y="3744350"/>
            <a:chExt cx="4519774" cy="58296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2970" y="3744350"/>
              <a:ext cx="4519774" cy="58296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379854" y="3744350"/>
            <a:ext cx="4519774" cy="5829662"/>
            <a:chOff x="12379854" y="3744350"/>
            <a:chExt cx="4519774" cy="58296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79854" y="3744350"/>
              <a:ext cx="4519774" cy="58296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37613" y="4039669"/>
            <a:ext cx="3556412" cy="5239024"/>
            <a:chOff x="1837613" y="4039669"/>
            <a:chExt cx="3556412" cy="52390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7613" y="4039669"/>
              <a:ext cx="3556412" cy="52390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364651" y="4039669"/>
            <a:ext cx="3556412" cy="5239024"/>
            <a:chOff x="7364651" y="4039669"/>
            <a:chExt cx="3556412" cy="523902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64651" y="4039669"/>
              <a:ext cx="3556412" cy="52390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61535" y="4039669"/>
            <a:ext cx="3556412" cy="5239024"/>
            <a:chOff x="12861535" y="4039669"/>
            <a:chExt cx="3556412" cy="523902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61535" y="4039669"/>
              <a:ext cx="3556412" cy="52390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465559" y="4196060"/>
            <a:ext cx="2236314" cy="2236314"/>
            <a:chOff x="2465559" y="4196060"/>
            <a:chExt cx="2236314" cy="22363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5559" y="4196060"/>
              <a:ext cx="2236314" cy="22363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933054" y="4217125"/>
            <a:ext cx="2419614" cy="2194184"/>
            <a:chOff x="7933054" y="4217125"/>
            <a:chExt cx="2419614" cy="219418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33054" y="4217125"/>
              <a:ext cx="2419614" cy="219418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840450" y="4147841"/>
            <a:ext cx="1598669" cy="2332751"/>
            <a:chOff x="13840450" y="4147841"/>
            <a:chExt cx="1598669" cy="233275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40450" y="4147841"/>
              <a:ext cx="1598669" cy="233275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1454871" y="-1301887"/>
            <a:ext cx="21973590" cy="954363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2328" y="6517489"/>
            <a:ext cx="1353562" cy="75781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935079" y="7122907"/>
            <a:ext cx="3441200" cy="205887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503852" y="6517489"/>
            <a:ext cx="1391657" cy="75781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019823" y="6517489"/>
            <a:ext cx="1305943" cy="76733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56126" y="7122907"/>
            <a:ext cx="3206134" cy="205887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953050" y="7122907"/>
            <a:ext cx="3205934" cy="20588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1E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3705" y="506645"/>
            <a:ext cx="18740748" cy="2551565"/>
            <a:chOff x="-193705" y="506645"/>
            <a:chExt cx="18740748" cy="2551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3705" y="506645"/>
              <a:ext cx="18740748" cy="25515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44310" y="3305892"/>
            <a:ext cx="11830488" cy="6327684"/>
            <a:chOff x="2944310" y="3305892"/>
            <a:chExt cx="11830488" cy="632768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4310" y="3305892"/>
              <a:ext cx="11830488" cy="63276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94695" y="3747932"/>
            <a:ext cx="10985042" cy="5443604"/>
            <a:chOff x="3394695" y="3747932"/>
            <a:chExt cx="10985042" cy="544360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394695" y="3747932"/>
              <a:ext cx="5379726" cy="5443604"/>
              <a:chOff x="3394695" y="3747932"/>
              <a:chExt cx="5379726" cy="544360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394695" y="3747932"/>
                <a:ext cx="5379726" cy="544360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000011" y="3747932"/>
              <a:ext cx="5379726" cy="5443604"/>
              <a:chOff x="9000011" y="3747932"/>
              <a:chExt cx="5379726" cy="544360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000011" y="3747932"/>
                <a:ext cx="5379726" cy="5443604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512014" y="-1301887"/>
            <a:ext cx="22087876" cy="954363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45202" y="5395345"/>
            <a:ext cx="5148591" cy="215910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24802" y="5395345"/>
            <a:ext cx="4600172" cy="298355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54600" y="4103477"/>
            <a:ext cx="2526100" cy="121051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379691" y="4103289"/>
            <a:ext cx="2502074" cy="12017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1E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3705" y="506645"/>
            <a:ext cx="18740748" cy="2551565"/>
            <a:chOff x="-193705" y="506645"/>
            <a:chExt cx="18740748" cy="2551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3705" y="506645"/>
              <a:ext cx="18740748" cy="25515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18621" y="3667474"/>
            <a:ext cx="12648473" cy="5890655"/>
            <a:chOff x="2818621" y="3667474"/>
            <a:chExt cx="12648473" cy="58906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8621" y="3667474"/>
              <a:ext cx="12648473" cy="58906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2486" y="3861178"/>
            <a:ext cx="5720743" cy="5503246"/>
            <a:chOff x="6282486" y="3861178"/>
            <a:chExt cx="5720743" cy="550324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2486" y="3861178"/>
              <a:ext cx="5720743" cy="550324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4348" y="-1372325"/>
            <a:ext cx="20225571" cy="96330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1E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3705" y="506645"/>
            <a:ext cx="18740748" cy="2551565"/>
            <a:chOff x="-193705" y="506645"/>
            <a:chExt cx="18740748" cy="2551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3705" y="506645"/>
              <a:ext cx="18740748" cy="25515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18621" y="3667474"/>
            <a:ext cx="12648473" cy="5890655"/>
            <a:chOff x="2818621" y="3667474"/>
            <a:chExt cx="12648473" cy="58906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8621" y="3667474"/>
              <a:ext cx="12648473" cy="58906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65785" y="4829062"/>
            <a:ext cx="11354144" cy="3619133"/>
            <a:chOff x="3465785" y="4829062"/>
            <a:chExt cx="11354144" cy="36191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5785" y="4829062"/>
              <a:ext cx="11354144" cy="361913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003338" y="-1477087"/>
            <a:ext cx="23480904" cy="96140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1E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270917" y="1466637"/>
            <a:ext cx="18740748" cy="2594675"/>
            <a:chOff x="-7270917" y="1466637"/>
            <a:chExt cx="18740748" cy="25946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7270917" y="1466637"/>
              <a:ext cx="18740748" cy="25946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32906" y="-2285714"/>
            <a:ext cx="12648473" cy="15733333"/>
            <a:chOff x="6132906" y="-2285714"/>
            <a:chExt cx="12648473" cy="157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132906" y="-2285714"/>
              <a:ext cx="12648473" cy="157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92990" y="1536395"/>
            <a:ext cx="12573676" cy="7212923"/>
            <a:chOff x="5292990" y="1536395"/>
            <a:chExt cx="12573676" cy="72129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2990" y="1536395"/>
              <a:ext cx="12573676" cy="721292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0592158" y="-745265"/>
            <a:ext cx="24115249" cy="148023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1E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270917" y="1466637"/>
            <a:ext cx="18740748" cy="2594675"/>
            <a:chOff x="-7270917" y="1466637"/>
            <a:chExt cx="18740748" cy="25946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7270917" y="1466637"/>
              <a:ext cx="18740748" cy="25946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32906" y="-2285714"/>
            <a:ext cx="12648473" cy="15733333"/>
            <a:chOff x="6132906" y="-2285714"/>
            <a:chExt cx="12648473" cy="157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132906" y="-2285714"/>
              <a:ext cx="12648473" cy="157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13423" y="490718"/>
            <a:ext cx="8389564" cy="9251454"/>
            <a:chOff x="7313423" y="490718"/>
            <a:chExt cx="8389564" cy="92514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3423" y="490718"/>
              <a:ext cx="8389564" cy="92514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0592158" y="169319"/>
            <a:ext cx="24020011" cy="13192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1E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3705" y="506645"/>
            <a:ext cx="18740748" cy="2551565"/>
            <a:chOff x="-193705" y="506645"/>
            <a:chExt cx="18740748" cy="2551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3705" y="506645"/>
              <a:ext cx="18740748" cy="25515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39247" y="3291728"/>
            <a:ext cx="14607221" cy="6756432"/>
            <a:chOff x="1839247" y="3291728"/>
            <a:chExt cx="14607221" cy="67564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9247" y="3291728"/>
              <a:ext cx="14607221" cy="675643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74881" y="3584230"/>
            <a:ext cx="3377399" cy="61714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4252" y="-1301887"/>
            <a:ext cx="20062285" cy="95436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98483" y="4537665"/>
            <a:ext cx="7656945" cy="44479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2023-10-18T15:10:04Z</dcterms:created>
  <dcterms:modified xsi:type="dcterms:W3CDTF">2023-10-18T15:10:04Z</dcterms:modified>
</cp:coreProperties>
</file>