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Average"/>
      <p:regular r:id="rId16"/>
    </p:embeddedFont>
    <p:embeddedFont>
      <p:font typeface="Oswald"/>
      <p:regular r:id="rId17"/>
      <p:bold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9fd2a30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9fd2a30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9fd2a30b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9fd2a30b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9fd2a30b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9fd2a30b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9fd2a30b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9fd2a30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9fd2a30b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9fd2a30b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4503" y="28525"/>
            <a:ext cx="4686000" cy="114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220"/>
              <a:t>Фарнасов Константин Владимирович КСиК-31</a:t>
            </a:r>
            <a:endParaRPr sz="22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15450" y="2105450"/>
            <a:ext cx="7913100" cy="10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348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Основы программирования на Python</a:t>
            </a:r>
            <a:endParaRPr sz="348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130">
              <a:solidFill>
                <a:srgbClr val="F0F6FC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13" title="image-Photoroo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678" y="3124250"/>
            <a:ext cx="1800650" cy="18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Как работает питон?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r>
              <a:rPr b="1" lang="en-GB" sz="91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Python — простой и мощный язык программирования</a:t>
            </a:r>
            <a:endParaRPr b="1" sz="91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770"/>
              <a:buNone/>
            </a:pPr>
            <a:r>
              <a:rPr b="1"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это высокоуровневый язык программирования, который ценится за свою </a:t>
            </a:r>
            <a:r>
              <a:rPr b="1"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простоту, читаемость и универсальность</a:t>
            </a: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. Он подходит как для новичков, так и для профессионалов, применяется в веб-разработке, анализе данных, автоматизации, машинном обучении и даже создании игр.</a:t>
            </a:r>
            <a:endParaRPr sz="839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r>
              <a:rPr b="1" lang="en-GB" sz="91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Зачем нужен Python?</a:t>
            </a:r>
            <a:endParaRPr b="1" sz="91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Clr>
                <a:srgbClr val="F8FAFF"/>
              </a:buClr>
              <a:buSzPts val="840"/>
              <a:buFont typeface="Roboto"/>
              <a:buChar char="●"/>
            </a:pP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🚀 </a:t>
            </a:r>
            <a:r>
              <a:rPr b="1"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Легко учить</a:t>
            </a: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синтаксис похож на английский, минимум сложных конструкций.</a:t>
            </a:r>
            <a:endParaRPr sz="839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840"/>
              <a:buFont typeface="Roboto"/>
              <a:buChar char="●"/>
            </a:pP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📖 </a:t>
            </a:r>
            <a:r>
              <a:rPr b="1"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Читаемость</a:t>
            </a: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код понятен даже тем, кто не писал на Python.</a:t>
            </a:r>
            <a:endParaRPr sz="839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840"/>
              <a:buFont typeface="Roboto"/>
              <a:buChar char="●"/>
            </a:pP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🔄 </a:t>
            </a:r>
            <a:r>
              <a:rPr b="1"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Универсальность</a:t>
            </a: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подходит для разных задач:</a:t>
            </a:r>
            <a:endParaRPr sz="839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9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840"/>
              <a:buFont typeface="Roboto"/>
              <a:buChar char="○"/>
            </a:pPr>
            <a:r>
              <a:rPr b="1"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Веб</a:t>
            </a: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(Django, Flask)</a:t>
            </a:r>
            <a:endParaRPr sz="839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9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840"/>
              <a:buFont typeface="Roboto"/>
              <a:buChar char="○"/>
            </a:pPr>
            <a:r>
              <a:rPr b="1"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Наука и данные</a:t>
            </a: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(Pandas, NumPy, Matplotlib)</a:t>
            </a:r>
            <a:endParaRPr sz="839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9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840"/>
              <a:buFont typeface="Roboto"/>
              <a:buChar char="○"/>
            </a:pPr>
            <a:r>
              <a:rPr b="1"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ИИ и ML</a:t>
            </a: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(TensorFlow, PyTorch)</a:t>
            </a:r>
            <a:endParaRPr sz="839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9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840"/>
              <a:buFont typeface="Roboto"/>
              <a:buChar char="○"/>
            </a:pPr>
            <a:r>
              <a:rPr b="1"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Автоматизация и скрипты</a:t>
            </a:r>
            <a:endParaRPr b="1" sz="839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94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840"/>
              <a:buFont typeface="Roboto"/>
              <a:buChar char="○"/>
            </a:pPr>
            <a:r>
              <a:rPr b="1"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Разработка ПО и игр</a:t>
            </a: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(Pygame)</a:t>
            </a:r>
            <a:endParaRPr sz="839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840"/>
              <a:buFont typeface="Roboto"/>
              <a:buChar char="●"/>
            </a:pP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📦 </a:t>
            </a:r>
            <a:r>
              <a:rPr b="1"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Огромное количество библиотек</a:t>
            </a: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много готовых решений.</a:t>
            </a:r>
            <a:endParaRPr sz="839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840"/>
              <a:buFont typeface="Roboto"/>
              <a:buChar char="●"/>
            </a:pP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🆓 </a:t>
            </a:r>
            <a:r>
              <a:rPr b="1"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Открытый и бесплатный</a:t>
            </a: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можно использовать для любых проектов.</a:t>
            </a:r>
            <a:endParaRPr sz="839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0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r>
              <a:rPr b="1" lang="en-GB" sz="91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Основные особенности Python</a:t>
            </a:r>
            <a:endParaRPr b="1" sz="91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770"/>
              <a:buNone/>
            </a:pP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✔ </a:t>
            </a:r>
            <a:r>
              <a:rPr b="1"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Динамическая типизация</a:t>
            </a: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не нужно объявлять тип переменной.</a:t>
            </a:r>
            <a:b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✔ </a:t>
            </a:r>
            <a:r>
              <a:rPr b="1"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Интерпретируемый</a:t>
            </a: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код выполняется построчно, удобно для тестирования.</a:t>
            </a:r>
            <a:b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✔ </a:t>
            </a:r>
            <a:r>
              <a:rPr b="1"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Кроссплатформенность</a:t>
            </a: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работает на Windows, macOS, Linux.</a:t>
            </a:r>
            <a:b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✔ </a:t>
            </a:r>
            <a:r>
              <a:rPr b="1"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Большое сообщество</a:t>
            </a:r>
            <a:r>
              <a:rPr lang="en-GB" sz="839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много документации, уроков и готовых решений.</a:t>
            </a:r>
            <a:endParaRPr sz="126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450" y="3616373"/>
            <a:ext cx="3788102" cy="7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Пример кода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8000"/>
            <a:ext cx="2513200" cy="352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Пример использования в реальной жизни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050" y="1436199"/>
            <a:ext cx="4741675" cy="266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425" y="1538963"/>
            <a:ext cx="3805474" cy="2459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Разбор задачи на питоне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507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Сумма чисел в списке (Python):</a:t>
            </a:r>
            <a:endParaRPr b="1"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Способ 1 (лучший):</a:t>
            </a:r>
            <a:endParaRPr b="1" sz="13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Способ 2 (с циклом):</a:t>
            </a:r>
            <a:endParaRPr b="1" sz="13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25" y="1900603"/>
            <a:ext cx="4976301" cy="60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425" y="2947351"/>
            <a:ext cx="4976301" cy="7980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715925" y="1152475"/>
            <a:ext cx="2753100" cy="31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Как работает:</a:t>
            </a:r>
            <a:endParaRPr b="1"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AutoNum type="arabicPeriod"/>
            </a:pPr>
            <a:r>
              <a:rPr lang="en-GB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sum()</a:t>
            </a:r>
            <a:r>
              <a:rPr lang="en-GB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встроенная функция Python для суммирования.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AutoNum type="arabicPeriod"/>
            </a:pPr>
            <a:r>
              <a:rPr lang="en-GB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Цикл </a:t>
            </a:r>
            <a:r>
              <a:rPr lang="en-GB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-GB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перебирает элементы и складывает их в </a:t>
            </a:r>
            <a:r>
              <a:rPr lang="en-GB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total</a:t>
            </a:r>
            <a:r>
              <a:rPr lang="en-GB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Вывод:</a:t>
            </a:r>
            <a:endParaRPr b="1"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Для реального кода используйте </a:t>
            </a:r>
            <a:r>
              <a:rPr lang="en-GB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sum()</a:t>
            </a:r>
            <a:r>
              <a:rPr lang="en-GB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Цикл полезен для обучения.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Примеры применения: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Расчёт суммы покупок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Анализ данных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Статистика</a:t>
            </a:r>
            <a:endParaRPr b="1"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907250" y="2158800"/>
            <a:ext cx="5329500" cy="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Спасибо за внимание!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