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57" r:id="rId3"/>
    <p:sldId id="312" r:id="rId4"/>
    <p:sldId id="313" r:id="rId5"/>
    <p:sldId id="315" r:id="rId6"/>
    <p:sldId id="316" r:id="rId7"/>
    <p:sldId id="311" r:id="rId8"/>
    <p:sldId id="314" r:id="rId9"/>
    <p:sldId id="317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1"/>
    <p:restoredTop sz="79767" autoAdjust="0"/>
  </p:normalViewPr>
  <p:slideViewPr>
    <p:cSldViewPr>
      <p:cViewPr>
        <p:scale>
          <a:sx n="71" d="100"/>
          <a:sy n="71" d="100"/>
        </p:scale>
        <p:origin x="-18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7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23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7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5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5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5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5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5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5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5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 rot="10800000">
            <a:off x="4823521" y="94186"/>
            <a:ext cx="4320479" cy="2830758"/>
          </a:xfrm>
          <a:prstGeom prst="rect">
            <a:avLst/>
          </a:prstGeom>
          <a:noFill/>
        </p:spPr>
      </p:pic>
      <p:pic>
        <p:nvPicPr>
          <p:cNvPr id="5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>
            <a:off x="0" y="3933056"/>
            <a:ext cx="4320479" cy="2830758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92360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368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PRESENTATION SUB-TITLE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38770" t="1937" b="35883"/>
          <a:stretch>
            <a:fillRect/>
          </a:stretch>
        </p:blipFill>
        <p:spPr bwMode="auto">
          <a:xfrm>
            <a:off x="0" y="4659412"/>
            <a:ext cx="3240361" cy="2198588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3438517" y="1654940"/>
            <a:ext cx="2266967" cy="713104"/>
            <a:chOff x="3438517" y="1654940"/>
            <a:chExt cx="2266967" cy="713104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3438517" y="1844824"/>
              <a:ext cx="2266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kern="1200" spc="-1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800" kern="1200" spc="-10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352731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3807470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09550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4332734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586858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83463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5090914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5332338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1043608" y="2852936"/>
            <a:ext cx="7056784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82309" t="1937" b="54324"/>
          <a:stretch>
            <a:fillRect/>
          </a:stretch>
        </p:blipFill>
        <p:spPr bwMode="auto">
          <a:xfrm>
            <a:off x="0" y="2348880"/>
            <a:ext cx="936204" cy="15465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105272" y="452288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82309" t="5567" b="54324"/>
          <a:stretch>
            <a:fillRect/>
          </a:stretch>
        </p:blipFill>
        <p:spPr bwMode="auto">
          <a:xfrm>
            <a:off x="0" y="80056"/>
            <a:ext cx="936204" cy="141819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>
            <a:off x="1" y="3354076"/>
            <a:ext cx="5292080" cy="346734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5000" dirty="0" err="1" smtClean="0">
                <a:latin typeface="+mn-ea"/>
                <a:ea typeface="+mn-ea"/>
              </a:rPr>
              <a:t>Dokey</a:t>
            </a:r>
            <a:r>
              <a:rPr lang="en-US" altLang="ko-KR" sz="5000" dirty="0" smtClean="0">
                <a:latin typeface="+mn-ea"/>
                <a:ea typeface="+mn-ea"/>
              </a:rPr>
              <a:t> </a:t>
            </a:r>
            <a:r>
              <a:rPr lang="ko-KR" altLang="en-US" sz="5000" dirty="0" smtClean="0">
                <a:latin typeface="+mn-ea"/>
                <a:ea typeface="+mn-ea"/>
              </a:rPr>
              <a:t>기능추가</a:t>
            </a:r>
            <a:endParaRPr lang="ko-KR" altLang="en-US" sz="50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-36512" y="3717032"/>
            <a:ext cx="9144000" cy="2808312"/>
          </a:xfrm>
        </p:spPr>
        <p:txBody>
          <a:bodyPr/>
          <a:lstStyle/>
          <a:p>
            <a:pPr algn="r"/>
            <a:r>
              <a:rPr lang="en-US" altLang="ko-KR" sz="2000" dirty="0" err="1">
                <a:latin typeface="+mn-ea"/>
                <a:ea typeface="+mn-ea"/>
              </a:rPr>
              <a:t>Kookmin</a:t>
            </a:r>
            <a:r>
              <a:rPr lang="en-US" altLang="ko-KR" sz="2000" dirty="0">
                <a:latin typeface="+mn-ea"/>
                <a:ea typeface="+mn-ea"/>
              </a:rPr>
              <a:t> University</a:t>
            </a: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Computer Science</a:t>
            </a: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Capstone </a:t>
            </a:r>
            <a:r>
              <a:rPr lang="en-US" altLang="ko-KR" sz="2000" dirty="0" smtClean="0">
                <a:latin typeface="+mn-ea"/>
                <a:ea typeface="+mn-ea"/>
              </a:rPr>
              <a:t>project 2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ko-KR" altLang="en-US" sz="2000" dirty="0" smtClean="0">
                <a:latin typeface="+mn-ea"/>
                <a:ea typeface="+mn-ea"/>
              </a:rPr>
              <a:t>김정민</a:t>
            </a:r>
            <a:r>
              <a:rPr lang="en-US" altLang="ko-KR" sz="2000" dirty="0">
                <a:latin typeface="+mn-ea"/>
                <a:ea typeface="+mn-ea"/>
              </a:rPr>
              <a:t>,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남궁</a:t>
            </a:r>
            <a:r>
              <a:rPr lang="ko-KR" altLang="en-US" sz="2000" dirty="0">
                <a:latin typeface="+mn-ea"/>
                <a:ea typeface="+mn-ea"/>
              </a:rPr>
              <a:t>은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  <a:r>
              <a:rPr lang="ko-KR" altLang="en-US" sz="2000" dirty="0" smtClean="0">
                <a:latin typeface="+mn-ea"/>
                <a:ea typeface="+mn-ea"/>
              </a:rPr>
              <a:t> 이홍기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  <a:r>
              <a:rPr lang="ko-KR" altLang="en-US" sz="2000" dirty="0" smtClean="0">
                <a:latin typeface="+mn-ea"/>
                <a:ea typeface="+mn-ea"/>
              </a:rPr>
              <a:t>허재영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  <a:r>
              <a:rPr lang="ko-KR" altLang="en-US" sz="2000" dirty="0" smtClean="0">
                <a:latin typeface="+mn-ea"/>
                <a:ea typeface="+mn-ea"/>
              </a:rPr>
              <a:t>홍은표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4572" y="2694119"/>
            <a:ext cx="3109596" cy="2535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번역 기능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992469" y="70207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>
          <a:xfrm>
            <a:off x="971600" y="33265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- </a:t>
            </a:r>
            <a:r>
              <a:rPr lang="ko-KR" altLang="en-US" sz="2500" b="1" dirty="0" smtClean="0">
                <a:latin typeface="+mn-ea"/>
                <a:ea typeface="+mn-ea"/>
              </a:rPr>
              <a:t>검색</a:t>
            </a:r>
            <a:r>
              <a:rPr lang="en-US" altLang="ko-KR" sz="2500" b="1" dirty="0" smtClean="0">
                <a:latin typeface="+mn-ea"/>
                <a:ea typeface="+mn-ea"/>
              </a:rPr>
              <a:t>(</a:t>
            </a:r>
            <a:r>
              <a:rPr lang="ko-KR" altLang="en-US" sz="2500" b="1" dirty="0" smtClean="0">
                <a:latin typeface="+mn-ea"/>
                <a:ea typeface="+mn-ea"/>
              </a:rPr>
              <a:t>사전</a:t>
            </a:r>
            <a:r>
              <a:rPr lang="en-US" altLang="ko-KR" sz="2500" b="1" dirty="0" smtClean="0">
                <a:latin typeface="+mn-ea"/>
                <a:ea typeface="+mn-ea"/>
              </a:rPr>
              <a:t>)</a:t>
            </a:r>
            <a:r>
              <a:rPr lang="ko-KR" altLang="en-US" sz="2500" b="1" dirty="0" smtClean="0">
                <a:latin typeface="+mn-ea"/>
                <a:ea typeface="+mn-ea"/>
              </a:rPr>
              <a:t> 기능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96358"/>
            <a:ext cx="1542510" cy="176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4941168"/>
            <a:ext cx="731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검색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기능을 더해 텍스트 입력 시 궁금한 단어가 있을 경우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 부분을 블록 처리하고 </a:t>
            </a:r>
            <a:r>
              <a:rPr lang="en-US" altLang="ko-KR" dirty="0" smtClean="0"/>
              <a:t>search </a:t>
            </a:r>
            <a:r>
              <a:rPr lang="ko-KR" altLang="en-US" dirty="0" smtClean="0"/>
              <a:t>버튼을 누르면 뜻을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덧셈 기호 2"/>
          <p:cNvSpPr/>
          <p:nvPr/>
        </p:nvSpPr>
        <p:spPr>
          <a:xfrm>
            <a:off x="4263705" y="2503868"/>
            <a:ext cx="562670" cy="57606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5" y="2214004"/>
            <a:ext cx="2059707" cy="103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8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992469" y="70207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>
          <a:xfrm>
            <a:off x="971600" y="33265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- </a:t>
            </a:r>
            <a:r>
              <a:rPr lang="ko-KR" altLang="en-US" sz="2500" b="1" dirty="0" smtClean="0">
                <a:latin typeface="+mn-ea"/>
                <a:ea typeface="+mn-ea"/>
              </a:rPr>
              <a:t>검색</a:t>
            </a:r>
            <a:r>
              <a:rPr lang="en-US" altLang="ko-KR" sz="2500" b="1" dirty="0" smtClean="0">
                <a:latin typeface="+mn-ea"/>
                <a:ea typeface="+mn-ea"/>
              </a:rPr>
              <a:t>(</a:t>
            </a:r>
            <a:r>
              <a:rPr lang="ko-KR" altLang="en-US" sz="2500" b="1" dirty="0" smtClean="0">
                <a:latin typeface="+mn-ea"/>
                <a:ea typeface="+mn-ea"/>
              </a:rPr>
              <a:t>사전</a:t>
            </a:r>
            <a:r>
              <a:rPr lang="en-US" altLang="ko-KR" sz="2500" b="1" dirty="0" smtClean="0">
                <a:latin typeface="+mn-ea"/>
                <a:ea typeface="+mn-ea"/>
              </a:rPr>
              <a:t>)</a:t>
            </a:r>
            <a:r>
              <a:rPr lang="ko-KR" altLang="en-US" sz="2500" b="1" dirty="0" smtClean="0">
                <a:latin typeface="+mn-ea"/>
                <a:ea typeface="+mn-ea"/>
              </a:rPr>
              <a:t> 기능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8324" y="2861306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문장입력 후 뜻을 </a:t>
            </a:r>
            <a:r>
              <a:rPr lang="ko-KR" altLang="en-US" dirty="0" err="1" smtClean="0"/>
              <a:t>알고싶은</a:t>
            </a:r>
            <a:r>
              <a:rPr lang="ko-KR" altLang="en-US" dirty="0" smtClean="0"/>
              <a:t> 단어를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블록 처리 한 후 키보드 설정에서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Search</a:t>
            </a:r>
            <a:r>
              <a:rPr lang="ko-KR" altLang="en-US" dirty="0" smtClean="0"/>
              <a:t>버튼을 터치합니다 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49549"/>
            <a:ext cx="3057753" cy="543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2284452" y="5301208"/>
            <a:ext cx="720080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992469" y="70207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>
          <a:xfrm>
            <a:off x="971600" y="33265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- </a:t>
            </a:r>
            <a:r>
              <a:rPr lang="ko-KR" altLang="en-US" sz="2500" b="1" dirty="0" smtClean="0">
                <a:latin typeface="+mn-ea"/>
                <a:ea typeface="+mn-ea"/>
              </a:rPr>
              <a:t>검색</a:t>
            </a:r>
            <a:r>
              <a:rPr lang="en-US" altLang="ko-KR" sz="2500" b="1" dirty="0" smtClean="0">
                <a:latin typeface="+mn-ea"/>
                <a:ea typeface="+mn-ea"/>
              </a:rPr>
              <a:t>(</a:t>
            </a:r>
            <a:r>
              <a:rPr lang="ko-KR" altLang="en-US" sz="2500" b="1" dirty="0" smtClean="0">
                <a:latin typeface="+mn-ea"/>
                <a:ea typeface="+mn-ea"/>
              </a:rPr>
              <a:t>사전</a:t>
            </a:r>
            <a:r>
              <a:rPr lang="en-US" altLang="ko-KR" sz="2500" b="1" dirty="0" smtClean="0">
                <a:latin typeface="+mn-ea"/>
                <a:ea typeface="+mn-ea"/>
              </a:rPr>
              <a:t>)</a:t>
            </a:r>
            <a:r>
              <a:rPr lang="ko-KR" altLang="en-US" sz="2500" b="1" dirty="0" smtClean="0">
                <a:latin typeface="+mn-ea"/>
                <a:ea typeface="+mn-ea"/>
              </a:rPr>
              <a:t> 기능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6132"/>
            <a:ext cx="2870543" cy="5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3131840" y="4293096"/>
            <a:ext cx="720080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09161" y="2861306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선택한 단어의 뜻이 요약되어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팝업창으로</a:t>
            </a:r>
            <a:r>
              <a:rPr lang="ko-KR" altLang="en-US" smtClean="0"/>
              <a:t> 나옵니다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더 자세한 설명을 보려면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더보기를</a:t>
            </a:r>
            <a:r>
              <a:rPr lang="ko-KR" altLang="en-US" dirty="0" smtClean="0"/>
              <a:t> 터치합니다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5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992469" y="70207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>
          <a:xfrm>
            <a:off x="971600" y="33265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- </a:t>
            </a:r>
            <a:r>
              <a:rPr lang="ko-KR" altLang="en-US" sz="2500" b="1" dirty="0" smtClean="0">
                <a:latin typeface="+mn-ea"/>
                <a:ea typeface="+mn-ea"/>
              </a:rPr>
              <a:t>검색</a:t>
            </a:r>
            <a:r>
              <a:rPr lang="en-US" altLang="ko-KR" sz="2500" b="1" dirty="0" smtClean="0">
                <a:latin typeface="+mn-ea"/>
                <a:ea typeface="+mn-ea"/>
              </a:rPr>
              <a:t>(</a:t>
            </a:r>
            <a:r>
              <a:rPr lang="ko-KR" altLang="en-US" sz="2500" b="1" dirty="0" smtClean="0">
                <a:latin typeface="+mn-ea"/>
                <a:ea typeface="+mn-ea"/>
              </a:rPr>
              <a:t>사전</a:t>
            </a:r>
            <a:r>
              <a:rPr lang="en-US" altLang="ko-KR" sz="2500" b="1" dirty="0" smtClean="0">
                <a:latin typeface="+mn-ea"/>
                <a:ea typeface="+mn-ea"/>
              </a:rPr>
              <a:t>)</a:t>
            </a:r>
            <a:r>
              <a:rPr lang="ko-KR" altLang="en-US" sz="2500" b="1" dirty="0" smtClean="0">
                <a:latin typeface="+mn-ea"/>
                <a:ea typeface="+mn-ea"/>
              </a:rPr>
              <a:t> 기능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53" y="983611"/>
            <a:ext cx="3168352" cy="563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1749" y="2861306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더보기를</a:t>
            </a:r>
            <a:r>
              <a:rPr lang="ko-KR" altLang="en-US" dirty="0" smtClean="0"/>
              <a:t> 터치하면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 단어의 사전링크가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브라우저로 나타납니다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1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>
          <a:xfrm>
            <a:off x="971600" y="33265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- </a:t>
            </a:r>
            <a:r>
              <a:rPr lang="ko-KR" altLang="en-US" sz="2500" b="1" dirty="0" smtClean="0">
                <a:latin typeface="+mn-ea"/>
                <a:ea typeface="+mn-ea"/>
              </a:rPr>
              <a:t>번역 기능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28" y="2070575"/>
            <a:ext cx="1703544" cy="19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4237646" y="2563716"/>
            <a:ext cx="562670" cy="57606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66" y="2273852"/>
            <a:ext cx="2059707" cy="103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366" y="4941168"/>
            <a:ext cx="560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파파고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기능을 더해 번역을 해줍니다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한글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한글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기능을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>
          <a:xfrm>
            <a:off x="971600" y="33265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- </a:t>
            </a:r>
            <a:r>
              <a:rPr lang="ko-KR" altLang="en-US" sz="2500" b="1" dirty="0" smtClean="0">
                <a:latin typeface="+mn-ea"/>
                <a:ea typeface="+mn-ea"/>
              </a:rPr>
              <a:t>번역 기능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22216" y="2780928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한 </a:t>
            </a:r>
            <a:r>
              <a:rPr lang="en-US" altLang="ko-KR" dirty="0" smtClean="0"/>
              <a:t>-&gt; EN </a:t>
            </a:r>
            <a:r>
              <a:rPr lang="ko-KR" altLang="en-US" dirty="0" smtClean="0"/>
              <a:t>버튼을 누르면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입력된 한글문장들이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영어로</a:t>
            </a:r>
            <a:r>
              <a:rPr lang="en-US" altLang="ko-KR" dirty="0"/>
              <a:t> </a:t>
            </a:r>
            <a:r>
              <a:rPr lang="ko-KR" altLang="en-US" dirty="0" smtClean="0"/>
              <a:t>번역이 됩니다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7" y="1017546"/>
            <a:ext cx="3106424" cy="552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1619672" y="5589240"/>
            <a:ext cx="720080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136945" y="2132847"/>
            <a:ext cx="442259" cy="386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45" y="2780928"/>
            <a:ext cx="25336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136945" y="2780928"/>
            <a:ext cx="2533650" cy="5429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>
          <a:xfrm>
            <a:off x="971600" y="332656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- </a:t>
            </a:r>
            <a:r>
              <a:rPr lang="ko-KR" altLang="en-US" sz="2500" b="1" dirty="0" smtClean="0">
                <a:latin typeface="+mn-ea"/>
                <a:ea typeface="+mn-ea"/>
              </a:rPr>
              <a:t>번역 기능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9526" y="2793702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EN -&gt; </a:t>
            </a:r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버튼을 누르면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입력된 영어문장들이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한글로</a:t>
            </a:r>
            <a:r>
              <a:rPr lang="en-US" altLang="ko-KR" dirty="0"/>
              <a:t> </a:t>
            </a:r>
            <a:r>
              <a:rPr lang="ko-KR" altLang="en-US" dirty="0" smtClean="0"/>
              <a:t>번역이 됩니다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00" y="960444"/>
            <a:ext cx="3101161" cy="551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3137030" y="5517232"/>
            <a:ext cx="720080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21629" y="2033936"/>
            <a:ext cx="442259" cy="386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61" y="2594838"/>
            <a:ext cx="2895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835261" y="2594838"/>
            <a:ext cx="2895600" cy="5810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171</Words>
  <Application>Microsoft Office PowerPoint</Application>
  <PresentationFormat>화면 슬라이드 쇼(4:3)</PresentationFormat>
  <Paragraphs>46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Dokey 기능추가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Windows 사용자</cp:lastModifiedBy>
  <cp:revision>202</cp:revision>
  <dcterms:created xsi:type="dcterms:W3CDTF">2012-12-30T15:18:19Z</dcterms:created>
  <dcterms:modified xsi:type="dcterms:W3CDTF">2017-12-08T08:19:06Z</dcterms:modified>
</cp:coreProperties>
</file>