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8" r:id="rId2"/>
    <p:sldId id="280" r:id="rId3"/>
    <p:sldId id="301" r:id="rId4"/>
    <p:sldId id="302" r:id="rId5"/>
    <p:sldId id="303" r:id="rId6"/>
    <p:sldId id="304" r:id="rId7"/>
    <p:sldId id="291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285" r:id="rId16"/>
    <p:sldId id="290" r:id="rId17"/>
    <p:sldId id="292" r:id="rId18"/>
    <p:sldId id="293" r:id="rId19"/>
    <p:sldId id="260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0176" autoAdjust="0"/>
  </p:normalViewPr>
  <p:slideViewPr>
    <p:cSldViewPr>
      <p:cViewPr>
        <p:scale>
          <a:sx n="60" d="100"/>
          <a:sy n="60" d="100"/>
        </p:scale>
        <p:origin x="-2256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303BF-D21A-45DA-B48A-F73A92854417}" type="datetimeFigureOut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CCA4F-5B00-4D3D-9DED-6138E8151C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7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8CDED-E952-41F2-A53B-C1815A6F8B29}" type="datetimeFigureOut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9DC9D-D76F-44EA-B37B-FE12316AA4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223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049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95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505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095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95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95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95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95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95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3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778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95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95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95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95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95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95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49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msk\Desktop\12.jpg"/>
          <p:cNvPicPr>
            <a:picLocks noChangeAspect="1" noChangeArrowheads="1"/>
          </p:cNvPicPr>
          <p:nvPr userDrawn="1"/>
        </p:nvPicPr>
        <p:blipFill>
          <a:blip r:embed="rId2" cstate="print"/>
          <a:srcRect t="1937"/>
          <a:stretch>
            <a:fillRect/>
          </a:stretch>
        </p:blipFill>
        <p:spPr bwMode="auto">
          <a:xfrm rot="10800000">
            <a:off x="4823521" y="94186"/>
            <a:ext cx="4320479" cy="2830758"/>
          </a:xfrm>
          <a:prstGeom prst="rect">
            <a:avLst/>
          </a:prstGeom>
          <a:noFill/>
        </p:spPr>
      </p:pic>
      <p:pic>
        <p:nvPicPr>
          <p:cNvPr id="5" name="Picture 2" descr="C:\Users\msk\Desktop\12.jpg"/>
          <p:cNvPicPr>
            <a:picLocks noChangeAspect="1" noChangeArrowheads="1"/>
          </p:cNvPicPr>
          <p:nvPr userDrawn="1"/>
        </p:nvPicPr>
        <p:blipFill>
          <a:blip r:embed="rId2" cstate="print"/>
          <a:srcRect t="1937"/>
          <a:stretch>
            <a:fillRect/>
          </a:stretch>
        </p:blipFill>
        <p:spPr bwMode="auto">
          <a:xfrm>
            <a:off x="0" y="3933056"/>
            <a:ext cx="4320479" cy="2830758"/>
          </a:xfrm>
          <a:prstGeom prst="rect">
            <a:avLst/>
          </a:prstGeom>
          <a:noFill/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0" y="2923605"/>
            <a:ext cx="9144000" cy="720080"/>
          </a:xfrm>
          <a:prstGeom prst="rect">
            <a:avLst/>
          </a:prstGeom>
        </p:spPr>
        <p:txBody>
          <a:bodyPr anchor="ctr"/>
          <a:lstStyle>
            <a:lvl1pPr algn="ctr">
              <a:defRPr sz="3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643685"/>
            <a:ext cx="9144000" cy="4333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en-US" altLang="ko-KR" dirty="0"/>
              <a:t>PRESENTATION SUB-TITLE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-1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786000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25344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Picture 2" descr="C:\Users\msk\Desktop\12.jp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38770" t="1937" b="35883"/>
          <a:stretch>
            <a:fillRect/>
          </a:stretch>
        </p:blipFill>
        <p:spPr bwMode="auto">
          <a:xfrm>
            <a:off x="0" y="4659412"/>
            <a:ext cx="3240361" cy="2198588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 userDrawn="1"/>
        </p:nvSpPr>
        <p:spPr>
          <a:xfrm>
            <a:off x="0" y="-1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786000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3438517" y="1654940"/>
            <a:ext cx="2266967" cy="713104"/>
            <a:chOff x="3438517" y="1654940"/>
            <a:chExt cx="2266967" cy="713104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3438517" y="1844824"/>
              <a:ext cx="22669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kern="1200" spc="-1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  <a:cs typeface="+mj-cs"/>
                </a:rPr>
                <a:t>CONTENTS</a:t>
              </a:r>
              <a:endParaRPr lang="ko-KR" altLang="en-US" sz="2800" kern="1200" spc="-10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3527312" y="1654940"/>
              <a:ext cx="22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3807470" y="1654940"/>
              <a:ext cx="22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</a:t>
              </a: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4095502" y="1654940"/>
              <a:ext cx="22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</a:t>
              </a:r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4332734" y="1654940"/>
              <a:ext cx="22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4586858" y="1654940"/>
              <a:ext cx="22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4834632" y="1654940"/>
              <a:ext cx="22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5090914" y="1654940"/>
              <a:ext cx="22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</a:t>
              </a: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5332338" y="1654940"/>
              <a:ext cx="22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</a:t>
              </a: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 hasCustomPrompt="1"/>
          </p:nvPr>
        </p:nvSpPr>
        <p:spPr>
          <a:xfrm>
            <a:off x="1043608" y="2852936"/>
            <a:ext cx="7056784" cy="576064"/>
          </a:xfrm>
          <a:prstGeom prst="rect">
            <a:avLst/>
          </a:prstGeom>
        </p:spPr>
        <p:txBody>
          <a:bodyPr anchor="ctr"/>
          <a:lstStyle>
            <a:lvl1pPr algn="ct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25344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-1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786000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C:\Users\msk\Desktop\12.jp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82309" t="1937" b="54324"/>
          <a:stretch>
            <a:fillRect/>
          </a:stretch>
        </p:blipFill>
        <p:spPr bwMode="auto">
          <a:xfrm>
            <a:off x="0" y="2348880"/>
            <a:ext cx="936204" cy="154654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1105272" y="452288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25344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-1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786000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C:\Users\msk\Desktop\12.jp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82309" t="5567" b="54324"/>
          <a:stretch>
            <a:fillRect/>
          </a:stretch>
        </p:blipFill>
        <p:spPr bwMode="auto">
          <a:xfrm>
            <a:off x="0" y="80056"/>
            <a:ext cx="936204" cy="141819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sk\Desktop\12.jpg"/>
          <p:cNvPicPr>
            <a:picLocks noChangeAspect="1" noChangeArrowheads="1"/>
          </p:cNvPicPr>
          <p:nvPr userDrawn="1"/>
        </p:nvPicPr>
        <p:blipFill>
          <a:blip r:embed="rId2" cstate="print"/>
          <a:srcRect t="1937"/>
          <a:stretch>
            <a:fillRect/>
          </a:stretch>
        </p:blipFill>
        <p:spPr bwMode="auto">
          <a:xfrm>
            <a:off x="1" y="3354076"/>
            <a:ext cx="5292080" cy="3467347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 userDrawn="1"/>
        </p:nvSpPr>
        <p:spPr>
          <a:xfrm>
            <a:off x="2863039" y="2988241"/>
            <a:ext cx="341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THANK</a:t>
            </a:r>
            <a:r>
              <a:rPr lang="en-US" altLang="ko-KR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YOU!!!</a:t>
            </a:r>
            <a:endParaRPr lang="ko-KR" altLang="en-US" sz="3200" b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25344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-1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6786000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sz="5000" dirty="0" err="1" smtClean="0">
                <a:latin typeface="+mn-ea"/>
                <a:ea typeface="+mn-ea"/>
              </a:rPr>
              <a:t>Dokey</a:t>
            </a:r>
            <a:r>
              <a:rPr lang="en-US" altLang="ko-KR" sz="5000" dirty="0" smtClean="0">
                <a:latin typeface="+mn-ea"/>
                <a:ea typeface="+mn-ea"/>
              </a:rPr>
              <a:t> </a:t>
            </a:r>
            <a:r>
              <a:rPr lang="ko-KR" altLang="en-US" sz="5000" dirty="0" err="1" smtClean="0">
                <a:latin typeface="+mn-ea"/>
                <a:ea typeface="+mn-ea"/>
              </a:rPr>
              <a:t>리팩토링</a:t>
            </a:r>
            <a:endParaRPr lang="ko-KR" altLang="en-US" sz="50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-36512" y="3717032"/>
            <a:ext cx="9144000" cy="2808312"/>
          </a:xfrm>
        </p:spPr>
        <p:txBody>
          <a:bodyPr/>
          <a:lstStyle/>
          <a:p>
            <a:pPr algn="r"/>
            <a:r>
              <a:rPr lang="en-US" altLang="ko-KR" sz="2000" dirty="0" err="1">
                <a:latin typeface="+mn-ea"/>
                <a:ea typeface="+mn-ea"/>
              </a:rPr>
              <a:t>Kookmin</a:t>
            </a:r>
            <a:r>
              <a:rPr lang="en-US" altLang="ko-KR" sz="2000" dirty="0">
                <a:latin typeface="+mn-ea"/>
                <a:ea typeface="+mn-ea"/>
              </a:rPr>
              <a:t> University</a:t>
            </a: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Computer Science</a:t>
            </a: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Capstone </a:t>
            </a:r>
            <a:r>
              <a:rPr lang="en-US" altLang="ko-KR" sz="2000" dirty="0" smtClean="0">
                <a:latin typeface="+mn-ea"/>
                <a:ea typeface="+mn-ea"/>
              </a:rPr>
              <a:t>project 2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ko-KR" altLang="en-US" sz="2000" dirty="0" smtClean="0">
                <a:latin typeface="+mn-ea"/>
                <a:ea typeface="+mn-ea"/>
              </a:rPr>
              <a:t>김정민</a:t>
            </a:r>
            <a:r>
              <a:rPr lang="en-US" altLang="ko-KR" sz="2000" dirty="0">
                <a:latin typeface="+mn-ea"/>
                <a:ea typeface="+mn-ea"/>
              </a:rPr>
              <a:t>,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남궁</a:t>
            </a:r>
            <a:r>
              <a:rPr lang="ko-KR" altLang="en-US" sz="2000" dirty="0">
                <a:latin typeface="+mn-ea"/>
                <a:ea typeface="+mn-ea"/>
              </a:rPr>
              <a:t>은</a:t>
            </a:r>
            <a:r>
              <a:rPr lang="en-US" altLang="ko-KR" sz="2000" dirty="0" smtClean="0">
                <a:latin typeface="+mn-ea"/>
                <a:ea typeface="+mn-ea"/>
              </a:rPr>
              <a:t>,</a:t>
            </a:r>
            <a:r>
              <a:rPr lang="ko-KR" altLang="en-US" sz="2000" dirty="0" smtClean="0">
                <a:latin typeface="+mn-ea"/>
                <a:ea typeface="+mn-ea"/>
              </a:rPr>
              <a:t> 이홍기</a:t>
            </a:r>
            <a:r>
              <a:rPr lang="en-US" altLang="ko-KR" sz="2000" dirty="0" smtClean="0">
                <a:latin typeface="+mn-ea"/>
                <a:ea typeface="+mn-ea"/>
              </a:rPr>
              <a:t>,</a:t>
            </a:r>
            <a:r>
              <a:rPr lang="ko-KR" altLang="en-US" sz="2000" dirty="0" smtClean="0">
                <a:latin typeface="+mn-ea"/>
                <a:ea typeface="+mn-ea"/>
              </a:rPr>
              <a:t>허재영</a:t>
            </a:r>
            <a:r>
              <a:rPr lang="en-US" altLang="ko-KR" sz="2000" dirty="0" smtClean="0">
                <a:latin typeface="+mn-ea"/>
                <a:ea typeface="+mn-ea"/>
              </a:rPr>
              <a:t>,</a:t>
            </a:r>
            <a:r>
              <a:rPr lang="ko-KR" altLang="en-US" sz="2000" dirty="0" smtClean="0">
                <a:latin typeface="+mn-ea"/>
                <a:ea typeface="+mn-ea"/>
              </a:rPr>
              <a:t>홍은표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787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71600" y="332656"/>
            <a:ext cx="7715200" cy="504056"/>
          </a:xfrm>
        </p:spPr>
        <p:txBody>
          <a:bodyPr/>
          <a:lstStyle/>
          <a:p>
            <a:r>
              <a:rPr lang="ko-KR" altLang="en-US" sz="2500" b="1" dirty="0">
                <a:latin typeface="+mn-ea"/>
                <a:ea typeface="+mn-ea"/>
              </a:rPr>
              <a:t>서버</a:t>
            </a:r>
          </a:p>
        </p:txBody>
      </p:sp>
      <p:sp>
        <p:nvSpPr>
          <p:cNvPr id="38" name="제목 2"/>
          <p:cNvSpPr txBox="1">
            <a:spLocks/>
          </p:cNvSpPr>
          <p:nvPr/>
        </p:nvSpPr>
        <p:spPr>
          <a:xfrm>
            <a:off x="1208377" y="736012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 err="1">
                <a:latin typeface="+mn-ea"/>
                <a:ea typeface="+mn-ea"/>
              </a:rPr>
              <a:t>필요없는</a:t>
            </a:r>
            <a:r>
              <a:rPr lang="ko-KR" altLang="en-US" sz="1600" dirty="0">
                <a:latin typeface="+mn-ea"/>
                <a:ea typeface="+mn-ea"/>
              </a:rPr>
              <a:t> 변수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공백 지우기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중복 로직 제거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D000117-3459-4256-AE04-9F155B7F7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1" y="1916832"/>
            <a:ext cx="6876256" cy="41043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84C80A6-40C3-4897-ADCD-5DA2FFB49F2F}"/>
              </a:ext>
            </a:extLst>
          </p:cNvPr>
          <p:cNvSpPr txBox="1"/>
          <p:nvPr/>
        </p:nvSpPr>
        <p:spPr>
          <a:xfrm>
            <a:off x="1219618" y="1251904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Else</a:t>
            </a:r>
            <a:r>
              <a:rPr lang="ko-KR" altLang="en-US" sz="1400" dirty="0"/>
              <a:t>문 추가</a:t>
            </a:r>
          </a:p>
        </p:txBody>
      </p:sp>
    </p:spTree>
    <p:extLst>
      <p:ext uri="{BB962C8B-B14F-4D97-AF65-F5344CB8AC3E}">
        <p14:creationId xmlns:p14="http://schemas.microsoft.com/office/powerpoint/2010/main" val="37665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71600" y="332656"/>
            <a:ext cx="7715200" cy="504056"/>
          </a:xfrm>
        </p:spPr>
        <p:txBody>
          <a:bodyPr/>
          <a:lstStyle/>
          <a:p>
            <a:r>
              <a:rPr lang="ko-KR" altLang="en-US" sz="2500" b="1" dirty="0">
                <a:latin typeface="+mn-ea"/>
                <a:ea typeface="+mn-ea"/>
              </a:rPr>
              <a:t>자동완성</a:t>
            </a:r>
          </a:p>
        </p:txBody>
      </p:sp>
      <p:sp>
        <p:nvSpPr>
          <p:cNvPr id="38" name="제목 2"/>
          <p:cNvSpPr txBox="1">
            <a:spLocks/>
          </p:cNvSpPr>
          <p:nvPr/>
        </p:nvSpPr>
        <p:spPr>
          <a:xfrm>
            <a:off x="1208377" y="736012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성능 </a:t>
            </a:r>
            <a:r>
              <a:rPr lang="en-US" altLang="ko-KR" sz="1600" dirty="0">
                <a:latin typeface="+mn-ea"/>
                <a:ea typeface="+mn-ea"/>
              </a:rPr>
              <a:t>issue </a:t>
            </a:r>
            <a:r>
              <a:rPr lang="ko-KR" altLang="en-US" sz="1600" dirty="0">
                <a:latin typeface="+mn-ea"/>
                <a:ea typeface="+mn-ea"/>
              </a:rPr>
              <a:t>관련</a:t>
            </a:r>
            <a:r>
              <a:rPr lang="en-US" altLang="ko-KR" sz="1600" dirty="0">
                <a:latin typeface="+mn-ea"/>
                <a:ea typeface="+mn-ea"/>
              </a:rPr>
              <a:t>, DB </a:t>
            </a:r>
            <a:r>
              <a:rPr lang="ko-KR" altLang="en-US" sz="1600" dirty="0" err="1">
                <a:latin typeface="+mn-ea"/>
                <a:ea typeface="+mn-ea"/>
              </a:rPr>
              <a:t>배재</a:t>
            </a:r>
            <a:r>
              <a:rPr lang="ko-KR" altLang="en-US" sz="1600" dirty="0">
                <a:latin typeface="+mn-ea"/>
                <a:ea typeface="+mn-ea"/>
              </a:rPr>
              <a:t> 후 자동완성 기능 구현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7A70E116-DCA5-4FFC-904B-5AB02E77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377" y="1988840"/>
            <a:ext cx="3672408" cy="1677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619BC92-2A45-46F7-9056-63551D8848B7}"/>
              </a:ext>
            </a:extLst>
          </p:cNvPr>
          <p:cNvSpPr txBox="1"/>
          <p:nvPr/>
        </p:nvSpPr>
        <p:spPr>
          <a:xfrm>
            <a:off x="1186653" y="1377349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테이블 데이터 중복 제거</a:t>
            </a:r>
          </a:p>
        </p:txBody>
      </p:sp>
    </p:spTree>
    <p:extLst>
      <p:ext uri="{BB962C8B-B14F-4D97-AF65-F5344CB8AC3E}">
        <p14:creationId xmlns:p14="http://schemas.microsoft.com/office/powerpoint/2010/main" val="203766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71600" y="332656"/>
            <a:ext cx="7715200" cy="504056"/>
          </a:xfrm>
        </p:spPr>
        <p:txBody>
          <a:bodyPr/>
          <a:lstStyle/>
          <a:p>
            <a:r>
              <a:rPr lang="ko-KR" altLang="en-US" sz="2500" b="1" dirty="0">
                <a:latin typeface="+mn-ea"/>
                <a:ea typeface="+mn-ea"/>
              </a:rPr>
              <a:t>자동완성</a:t>
            </a:r>
          </a:p>
        </p:txBody>
      </p:sp>
      <p:sp>
        <p:nvSpPr>
          <p:cNvPr id="38" name="제목 2"/>
          <p:cNvSpPr txBox="1">
            <a:spLocks/>
          </p:cNvSpPr>
          <p:nvPr/>
        </p:nvSpPr>
        <p:spPr>
          <a:xfrm>
            <a:off x="1208377" y="736012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성능 </a:t>
            </a:r>
            <a:r>
              <a:rPr lang="en-US" altLang="ko-KR" sz="1600" dirty="0">
                <a:latin typeface="+mn-ea"/>
                <a:ea typeface="+mn-ea"/>
              </a:rPr>
              <a:t>issue </a:t>
            </a:r>
            <a:r>
              <a:rPr lang="ko-KR" altLang="en-US" sz="1600" dirty="0">
                <a:latin typeface="+mn-ea"/>
                <a:ea typeface="+mn-ea"/>
              </a:rPr>
              <a:t>관련</a:t>
            </a:r>
            <a:r>
              <a:rPr lang="en-US" altLang="ko-KR" sz="1600" dirty="0">
                <a:latin typeface="+mn-ea"/>
                <a:ea typeface="+mn-ea"/>
              </a:rPr>
              <a:t>, DB </a:t>
            </a:r>
            <a:r>
              <a:rPr lang="ko-KR" altLang="en-US" sz="1600" dirty="0" err="1">
                <a:latin typeface="+mn-ea"/>
                <a:ea typeface="+mn-ea"/>
              </a:rPr>
              <a:t>배재</a:t>
            </a:r>
            <a:r>
              <a:rPr lang="ko-KR" altLang="en-US" sz="1600" dirty="0">
                <a:latin typeface="+mn-ea"/>
                <a:ea typeface="+mn-ea"/>
              </a:rPr>
              <a:t> 후 자동완성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A26B71D-CC0C-4034-BAE8-76AE07224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308" y="2060848"/>
            <a:ext cx="5283624" cy="24627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4F048E0-6995-44CA-8840-937F67A4541D}"/>
              </a:ext>
            </a:extLst>
          </p:cNvPr>
          <p:cNvSpPr txBox="1"/>
          <p:nvPr/>
        </p:nvSpPr>
        <p:spPr>
          <a:xfrm>
            <a:off x="1182308" y="1321022"/>
            <a:ext cx="228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DESC</a:t>
            </a:r>
            <a:r>
              <a:rPr lang="ko-KR" altLang="en-US" sz="1400" dirty="0"/>
              <a:t> 제거</a:t>
            </a:r>
            <a:r>
              <a:rPr lang="en-US" altLang="ko-KR" sz="1400" dirty="0"/>
              <a:t>(</a:t>
            </a:r>
            <a:r>
              <a:rPr lang="ko-KR" altLang="en-US" sz="1400" dirty="0"/>
              <a:t>불필요한 정렬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89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71600" y="332656"/>
            <a:ext cx="7715200" cy="504056"/>
          </a:xfrm>
        </p:spPr>
        <p:txBody>
          <a:bodyPr/>
          <a:lstStyle/>
          <a:p>
            <a:r>
              <a:rPr lang="ko-KR" altLang="en-US" sz="2500" b="1" dirty="0">
                <a:latin typeface="+mn-ea"/>
                <a:ea typeface="+mn-ea"/>
              </a:rPr>
              <a:t>자동완성</a:t>
            </a:r>
          </a:p>
        </p:txBody>
      </p:sp>
      <p:sp>
        <p:nvSpPr>
          <p:cNvPr id="38" name="제목 2"/>
          <p:cNvSpPr txBox="1">
            <a:spLocks/>
          </p:cNvSpPr>
          <p:nvPr/>
        </p:nvSpPr>
        <p:spPr>
          <a:xfrm>
            <a:off x="1208377" y="736012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성능 </a:t>
            </a:r>
            <a:r>
              <a:rPr lang="en-US" altLang="ko-KR" sz="1600" dirty="0">
                <a:latin typeface="+mn-ea"/>
                <a:ea typeface="+mn-ea"/>
              </a:rPr>
              <a:t>issue </a:t>
            </a:r>
            <a:r>
              <a:rPr lang="ko-KR" altLang="en-US" sz="1600" dirty="0">
                <a:latin typeface="+mn-ea"/>
                <a:ea typeface="+mn-ea"/>
              </a:rPr>
              <a:t>관련</a:t>
            </a:r>
            <a:r>
              <a:rPr lang="en-US" altLang="ko-KR" sz="1600" dirty="0">
                <a:latin typeface="+mn-ea"/>
                <a:ea typeface="+mn-ea"/>
              </a:rPr>
              <a:t>, DB </a:t>
            </a:r>
            <a:r>
              <a:rPr lang="ko-KR" altLang="en-US" sz="1600" dirty="0" err="1">
                <a:latin typeface="+mn-ea"/>
                <a:ea typeface="+mn-ea"/>
              </a:rPr>
              <a:t>배재</a:t>
            </a:r>
            <a:r>
              <a:rPr lang="ko-KR" altLang="en-US" sz="1600" dirty="0">
                <a:latin typeface="+mn-ea"/>
                <a:ea typeface="+mn-ea"/>
              </a:rPr>
              <a:t> 후 자동완성 기능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4F048E0-6995-44CA-8840-937F67A4541D}"/>
              </a:ext>
            </a:extLst>
          </p:cNvPr>
          <p:cNvSpPr txBox="1"/>
          <p:nvPr/>
        </p:nvSpPr>
        <p:spPr>
          <a:xfrm>
            <a:off x="1182308" y="1321022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DB </a:t>
            </a:r>
            <a:r>
              <a:rPr lang="ko-KR" altLang="en-US" sz="1400" dirty="0"/>
              <a:t>인덱스 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078F15B9-DF0C-4E74-85BA-44BC1705D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518" y="2132856"/>
            <a:ext cx="483360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7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71600" y="332656"/>
            <a:ext cx="7715200" cy="504056"/>
          </a:xfrm>
        </p:spPr>
        <p:txBody>
          <a:bodyPr/>
          <a:lstStyle/>
          <a:p>
            <a:r>
              <a:rPr lang="ko-KR" altLang="en-US" sz="2500" b="1" dirty="0">
                <a:latin typeface="+mn-ea"/>
                <a:ea typeface="+mn-ea"/>
              </a:rPr>
              <a:t>자동완성</a:t>
            </a:r>
          </a:p>
        </p:txBody>
      </p:sp>
      <p:sp>
        <p:nvSpPr>
          <p:cNvPr id="38" name="제목 2"/>
          <p:cNvSpPr txBox="1">
            <a:spLocks/>
          </p:cNvSpPr>
          <p:nvPr/>
        </p:nvSpPr>
        <p:spPr>
          <a:xfrm>
            <a:off x="1208377" y="736012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성능 </a:t>
            </a:r>
            <a:r>
              <a:rPr lang="en-US" altLang="ko-KR" sz="1600" dirty="0">
                <a:latin typeface="+mn-ea"/>
                <a:ea typeface="+mn-ea"/>
              </a:rPr>
              <a:t>issue </a:t>
            </a:r>
            <a:r>
              <a:rPr lang="ko-KR" altLang="en-US" sz="1600" dirty="0">
                <a:latin typeface="+mn-ea"/>
                <a:ea typeface="+mn-ea"/>
              </a:rPr>
              <a:t>관련</a:t>
            </a:r>
            <a:r>
              <a:rPr lang="en-US" altLang="ko-KR" sz="1600" dirty="0">
                <a:latin typeface="+mn-ea"/>
                <a:ea typeface="+mn-ea"/>
              </a:rPr>
              <a:t>, DB </a:t>
            </a:r>
            <a:r>
              <a:rPr lang="ko-KR" altLang="en-US" sz="1600" dirty="0" err="1">
                <a:latin typeface="+mn-ea"/>
                <a:ea typeface="+mn-ea"/>
              </a:rPr>
              <a:t>배재</a:t>
            </a:r>
            <a:r>
              <a:rPr lang="ko-KR" altLang="en-US" sz="1600" dirty="0">
                <a:latin typeface="+mn-ea"/>
                <a:ea typeface="+mn-ea"/>
              </a:rPr>
              <a:t> 후 자동완성 기능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4F048E0-6995-44CA-8840-937F67A4541D}"/>
              </a:ext>
            </a:extLst>
          </p:cNvPr>
          <p:cNvSpPr txBox="1"/>
          <p:nvPr/>
        </p:nvSpPr>
        <p:spPr>
          <a:xfrm>
            <a:off x="1182308" y="1321022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검색 지양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3136D95-A1F2-46A3-8DC9-8DB9E3B76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308" y="2204864"/>
            <a:ext cx="5220072" cy="250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71600" y="332656"/>
            <a:ext cx="7715200" cy="504056"/>
          </a:xfrm>
        </p:spPr>
        <p:txBody>
          <a:bodyPr/>
          <a:lstStyle/>
          <a:p>
            <a:r>
              <a:rPr lang="ko-KR" altLang="en-US" sz="2500" b="1" dirty="0" smtClean="0">
                <a:latin typeface="+mn-ea"/>
                <a:ea typeface="+mn-ea"/>
              </a:rPr>
              <a:t>자동 띄어쓰기</a:t>
            </a:r>
            <a:endParaRPr lang="ko-KR" altLang="en-US" sz="2500" b="1" dirty="0">
              <a:latin typeface="+mn-ea"/>
              <a:ea typeface="+mn-ea"/>
            </a:endParaRPr>
          </a:p>
        </p:txBody>
      </p:sp>
      <p:sp>
        <p:nvSpPr>
          <p:cNvPr id="38" name="제목 2"/>
          <p:cNvSpPr txBox="1">
            <a:spLocks/>
          </p:cNvSpPr>
          <p:nvPr/>
        </p:nvSpPr>
        <p:spPr>
          <a:xfrm>
            <a:off x="1208377" y="736012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1600" dirty="0" smtClean="0">
                <a:latin typeface="+mn-ea"/>
                <a:ea typeface="+mn-ea"/>
              </a:rPr>
              <a:t>- </a:t>
            </a:r>
            <a:r>
              <a:rPr lang="ko-KR" altLang="en-US" sz="1600" dirty="0" smtClean="0">
                <a:latin typeface="+mn-ea"/>
                <a:ea typeface="+mn-ea"/>
              </a:rPr>
              <a:t>효율적인 </a:t>
            </a:r>
            <a:r>
              <a:rPr lang="ko-KR" altLang="en-US" sz="1600" dirty="0" err="1" smtClean="0">
                <a:latin typeface="+mn-ea"/>
                <a:ea typeface="+mn-ea"/>
              </a:rPr>
              <a:t>조건문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240068"/>
            <a:ext cx="286702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2664296" cy="304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3995936" y="2987905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5536" y="5301208"/>
            <a:ext cx="8411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인덱스가 </a:t>
            </a:r>
            <a:r>
              <a:rPr lang="en-US" altLang="ko-KR" dirty="0" smtClean="0"/>
              <a:t>0</a:t>
            </a:r>
            <a:r>
              <a:rPr lang="ko-KR" altLang="en-US" dirty="0" err="1" smtClean="0"/>
              <a:t>인것을</a:t>
            </a:r>
            <a:r>
              <a:rPr lang="ko-KR" altLang="en-US" dirty="0" smtClean="0"/>
              <a:t> 계속 확인하지 않고 한번만 계산하게 하고 길이가 </a:t>
            </a:r>
            <a:r>
              <a:rPr lang="en-US" altLang="ko-KR" dirty="0" smtClean="0"/>
              <a:t>0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바로</a:t>
            </a:r>
            <a:endParaRPr lang="en-US" altLang="ko-KR" dirty="0" smtClean="0"/>
          </a:p>
          <a:p>
            <a:r>
              <a:rPr lang="en-US" altLang="ko-KR" dirty="0" smtClean="0"/>
              <a:t>Return </a:t>
            </a:r>
            <a:r>
              <a:rPr lang="ko-KR" altLang="en-US" dirty="0" smtClean="0"/>
              <a:t>해줌으로써 완전한 함수가 되게 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자주 나오는 공백을</a:t>
            </a:r>
            <a:endParaRPr lang="en-US" altLang="ko-KR" dirty="0" smtClean="0"/>
          </a:p>
          <a:p>
            <a:r>
              <a:rPr lang="ko-KR" altLang="en-US" dirty="0" err="1" smtClean="0"/>
              <a:t>변수명으로</a:t>
            </a:r>
            <a:r>
              <a:rPr lang="ko-KR" altLang="en-US" dirty="0" smtClean="0"/>
              <a:t> 지정해 주었습니다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36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71600" y="332656"/>
            <a:ext cx="7715200" cy="504056"/>
          </a:xfrm>
        </p:spPr>
        <p:txBody>
          <a:bodyPr/>
          <a:lstStyle/>
          <a:p>
            <a:r>
              <a:rPr lang="ko-KR" altLang="en-US" sz="2500" b="1" dirty="0" smtClean="0">
                <a:latin typeface="+mn-ea"/>
                <a:ea typeface="+mn-ea"/>
              </a:rPr>
              <a:t>자동 띄어쓰기</a:t>
            </a:r>
            <a:endParaRPr lang="ko-KR" altLang="en-US" sz="2500" b="1" dirty="0">
              <a:latin typeface="+mn-ea"/>
              <a:ea typeface="+mn-ea"/>
            </a:endParaRPr>
          </a:p>
        </p:txBody>
      </p:sp>
      <p:sp>
        <p:nvSpPr>
          <p:cNvPr id="38" name="제목 2"/>
          <p:cNvSpPr txBox="1">
            <a:spLocks/>
          </p:cNvSpPr>
          <p:nvPr/>
        </p:nvSpPr>
        <p:spPr>
          <a:xfrm>
            <a:off x="1208377" y="736012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1600" dirty="0" smtClean="0">
                <a:latin typeface="+mn-ea"/>
                <a:ea typeface="+mn-ea"/>
              </a:rPr>
              <a:t>- </a:t>
            </a:r>
            <a:r>
              <a:rPr lang="ko-KR" altLang="en-US" sz="1600" dirty="0" err="1" smtClean="0">
                <a:latin typeface="+mn-ea"/>
                <a:ea typeface="+mn-ea"/>
              </a:rPr>
              <a:t>함수명의미</a:t>
            </a:r>
            <a:r>
              <a:rPr lang="ko-KR" altLang="en-US" sz="1600" dirty="0" smtClean="0">
                <a:latin typeface="+mn-ea"/>
                <a:ea typeface="+mn-ea"/>
              </a:rPr>
              <a:t> 명확하게 하기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1946062"/>
            <a:ext cx="3816425" cy="687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932" y="1973597"/>
            <a:ext cx="3749752" cy="591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4427984" y="2289821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7544" y="3573016"/>
            <a:ext cx="8212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널리 퍼져있는 함수 이름은 </a:t>
            </a:r>
            <a:r>
              <a:rPr lang="en-US" altLang="ko-KR" dirty="0" smtClean="0"/>
              <a:t>string2vec</a:t>
            </a:r>
            <a:r>
              <a:rPr lang="ko-KR" altLang="en-US" dirty="0" smtClean="0"/>
              <a:t>은 남이 보기에 오해의 소지가 있으므로</a:t>
            </a:r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one hot encoding</a:t>
            </a:r>
            <a:r>
              <a:rPr lang="ko-KR" altLang="en-US" dirty="0" smtClean="0"/>
              <a:t>을 찾는다는 의미로 함수이름을 지었습니다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0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71600" y="332656"/>
            <a:ext cx="7715200" cy="504056"/>
          </a:xfrm>
        </p:spPr>
        <p:txBody>
          <a:bodyPr/>
          <a:lstStyle/>
          <a:p>
            <a:r>
              <a:rPr lang="ko-KR" altLang="en-US" sz="2500" b="1" dirty="0" smtClean="0">
                <a:latin typeface="+mn-ea"/>
                <a:ea typeface="+mn-ea"/>
              </a:rPr>
              <a:t>오타수정</a:t>
            </a:r>
            <a:endParaRPr lang="ko-KR" altLang="en-US" sz="2500" b="1" dirty="0">
              <a:latin typeface="+mn-ea"/>
              <a:ea typeface="+mn-ea"/>
            </a:endParaRPr>
          </a:p>
        </p:txBody>
      </p:sp>
      <p:sp>
        <p:nvSpPr>
          <p:cNvPr id="38" name="제목 2"/>
          <p:cNvSpPr txBox="1">
            <a:spLocks/>
          </p:cNvSpPr>
          <p:nvPr/>
        </p:nvSpPr>
        <p:spPr>
          <a:xfrm>
            <a:off x="1208377" y="736012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1600" dirty="0" smtClean="0">
                <a:latin typeface="+mn-ea"/>
                <a:ea typeface="+mn-ea"/>
              </a:rPr>
              <a:t>- </a:t>
            </a:r>
            <a:r>
              <a:rPr lang="ko-KR" altLang="en-US" sz="1600" dirty="0" smtClean="0">
                <a:latin typeface="+mn-ea"/>
                <a:ea typeface="+mn-ea"/>
              </a:rPr>
              <a:t>중복된 코드 제거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데이터 파일 폴더별로 구분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절대 경로 수정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6931976" cy="22652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90" y="5051275"/>
            <a:ext cx="4796523" cy="1028576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3347864" y="3068960"/>
            <a:ext cx="41044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300" dirty="0" smtClean="0">
                <a:latin typeface="Nanum Gothic" charset="-127"/>
                <a:ea typeface="Nanum Gothic" charset="-127"/>
                <a:cs typeface="Nanum Gothic" charset="-127"/>
              </a:rPr>
              <a:t>파일 형식에 따라 파일 입력 예외처리 </a:t>
            </a:r>
            <a:endParaRPr kumimoji="1" lang="en-US" altLang="ko-KR" sz="13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1300" dirty="0" smtClean="0">
                <a:latin typeface="Nanum Gothic" charset="-127"/>
                <a:ea typeface="Nanum Gothic" charset="-127"/>
                <a:cs typeface="Nanum Gothic" charset="-127"/>
              </a:rPr>
              <a:t>-&gt;</a:t>
            </a:r>
            <a:r>
              <a:rPr kumimoji="1" lang="ko-KR" altLang="en-US" sz="1300" dirty="0" smtClean="0">
                <a:latin typeface="Nanum Gothic" charset="-127"/>
                <a:ea typeface="Nanum Gothic" charset="-127"/>
                <a:cs typeface="Nanum Gothic" charset="-127"/>
              </a:rPr>
              <a:t> 최종적으로 </a:t>
            </a:r>
            <a:r>
              <a:rPr kumimoji="1" lang="en-US" altLang="ko-KR" sz="1300" dirty="0" smtClean="0">
                <a:latin typeface="Nanum Gothic" charset="-127"/>
                <a:ea typeface="Nanum Gothic" charset="-127"/>
                <a:cs typeface="Nanum Gothic" charset="-127"/>
              </a:rPr>
              <a:t>csv</a:t>
            </a:r>
            <a:r>
              <a:rPr kumimoji="1" lang="ko-KR" altLang="en-US" sz="1300" dirty="0" smtClean="0">
                <a:latin typeface="Nanum Gothic" charset="-127"/>
                <a:ea typeface="Nanum Gothic" charset="-127"/>
                <a:cs typeface="Nanum Gothic" charset="-127"/>
              </a:rPr>
              <a:t> 파일만 사용하므로 예외처리 삭제</a:t>
            </a:r>
            <a:endParaRPr kumimoji="1" lang="ko-KR" altLang="en-US" sz="13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4" y="4028774"/>
            <a:ext cx="5203800" cy="7184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1560" y="3912113"/>
            <a:ext cx="6931976" cy="25572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835696" y="4747209"/>
            <a:ext cx="0" cy="291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/>
          <p:nvPr/>
        </p:nvSpPr>
        <p:spPr>
          <a:xfrm>
            <a:off x="3707904" y="5976927"/>
            <a:ext cx="36724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300" dirty="0" smtClean="0"/>
              <a:t>절대 경로의 파일 위치</a:t>
            </a:r>
            <a:endParaRPr kumimoji="1" lang="en-US" altLang="ko-KR" sz="1300" dirty="0" smtClean="0"/>
          </a:p>
          <a:p>
            <a:r>
              <a:rPr kumimoji="1" lang="en-US" altLang="ko-KR" sz="1300" dirty="0" smtClean="0"/>
              <a:t>-&gt;</a:t>
            </a:r>
            <a:r>
              <a:rPr kumimoji="1" lang="ko-KR" altLang="en-US" sz="1300" dirty="0" smtClean="0"/>
              <a:t> 현재 </a:t>
            </a:r>
            <a:r>
              <a:rPr kumimoji="1" lang="en-US" altLang="ko-KR" sz="1300" dirty="0" smtClean="0"/>
              <a:t>Python</a:t>
            </a:r>
            <a:r>
              <a:rPr kumimoji="1" lang="ko-KR" altLang="en-US" sz="1300" dirty="0" smtClean="0"/>
              <a:t> 파일의 위치를 기준으로 변경</a:t>
            </a:r>
            <a:endParaRPr kumimoji="1"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70002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71600" y="332656"/>
            <a:ext cx="7715200" cy="504056"/>
          </a:xfrm>
        </p:spPr>
        <p:txBody>
          <a:bodyPr/>
          <a:lstStyle/>
          <a:p>
            <a:r>
              <a:rPr lang="ko-KR" altLang="en-US" sz="2500" b="1" dirty="0" smtClean="0">
                <a:latin typeface="+mn-ea"/>
                <a:ea typeface="+mn-ea"/>
              </a:rPr>
              <a:t>오타수정</a:t>
            </a:r>
            <a:endParaRPr lang="ko-KR" altLang="en-US" sz="2500" b="1" dirty="0">
              <a:latin typeface="+mn-ea"/>
              <a:ea typeface="+mn-ea"/>
            </a:endParaRPr>
          </a:p>
        </p:txBody>
      </p:sp>
      <p:sp>
        <p:nvSpPr>
          <p:cNvPr id="38" name="제목 2"/>
          <p:cNvSpPr txBox="1">
            <a:spLocks/>
          </p:cNvSpPr>
          <p:nvPr/>
        </p:nvSpPr>
        <p:spPr>
          <a:xfrm>
            <a:off x="1208377" y="736012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1600" dirty="0" smtClean="0">
                <a:latin typeface="+mn-ea"/>
                <a:ea typeface="+mn-ea"/>
              </a:rPr>
              <a:t>- try-except </a:t>
            </a:r>
            <a:r>
              <a:rPr lang="ko-KR" altLang="en-US" sz="1600" dirty="0" smtClean="0">
                <a:latin typeface="+mn-ea"/>
                <a:ea typeface="+mn-ea"/>
              </a:rPr>
              <a:t>예외처리 구조 변경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7"/>
          <a:stretch/>
        </p:blipFill>
        <p:spPr>
          <a:xfrm>
            <a:off x="323528" y="1484784"/>
            <a:ext cx="3479142" cy="42090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59"/>
          <a:stretch/>
        </p:blipFill>
        <p:spPr>
          <a:xfrm>
            <a:off x="4211960" y="1916832"/>
            <a:ext cx="3128516" cy="3137024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3419872" y="3356992"/>
            <a:ext cx="504056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23528" y="1484784"/>
            <a:ext cx="7272808" cy="46085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 상자 7"/>
          <p:cNvSpPr txBox="1"/>
          <p:nvPr/>
        </p:nvSpPr>
        <p:spPr>
          <a:xfrm>
            <a:off x="2915816" y="5339786"/>
            <a:ext cx="47847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300" dirty="0" smtClean="0"/>
              <a:t>파일 입력에서의 인코딩 방식에 따른 중첩된 예외처리 구조</a:t>
            </a:r>
            <a:endParaRPr kumimoji="1" lang="en-US" altLang="ko-KR" sz="1300" dirty="0" smtClean="0"/>
          </a:p>
          <a:p>
            <a:r>
              <a:rPr kumimoji="1" lang="en-US" altLang="ko-KR" sz="1300" dirty="0" smtClean="0"/>
              <a:t>-&gt;</a:t>
            </a:r>
            <a:r>
              <a:rPr kumimoji="1" lang="ko-KR" altLang="en-US" sz="1300" dirty="0" smtClean="0"/>
              <a:t> </a:t>
            </a:r>
            <a:r>
              <a:rPr kumimoji="1" lang="en-US" altLang="ko-KR" sz="1300" dirty="0" smtClean="0"/>
              <a:t>for</a:t>
            </a:r>
            <a:r>
              <a:rPr kumimoji="1" lang="ko-KR" altLang="en-US" sz="1300" dirty="0" smtClean="0"/>
              <a:t>문을 이용하여 중첩을 제거한 예외처리 형태로 수정</a:t>
            </a:r>
            <a:endParaRPr kumimoji="1"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8823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1760" y="2564904"/>
            <a:ext cx="4117708" cy="396044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안드로이드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342900" indent="-342900"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서버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342900" indent="-342900"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자동완성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342900" indent="-342900"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자동 띄어쓰기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342900" indent="-342900"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오타수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39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71600" y="332656"/>
            <a:ext cx="7715200" cy="504056"/>
          </a:xfrm>
        </p:spPr>
        <p:txBody>
          <a:bodyPr/>
          <a:lstStyle/>
          <a:p>
            <a:r>
              <a:rPr lang="ko-KR" altLang="en-US" sz="2500" b="1" dirty="0" err="1">
                <a:latin typeface="+mn-ea"/>
                <a:ea typeface="+mn-ea"/>
              </a:rPr>
              <a:t>안드로이드</a:t>
            </a:r>
            <a:endParaRPr lang="ko-KR" altLang="en-US" sz="2500" b="1" dirty="0">
              <a:latin typeface="+mn-ea"/>
              <a:ea typeface="+mn-ea"/>
            </a:endParaRPr>
          </a:p>
        </p:txBody>
      </p:sp>
      <p:sp>
        <p:nvSpPr>
          <p:cNvPr id="38" name="제목 2"/>
          <p:cNvSpPr txBox="1">
            <a:spLocks/>
          </p:cNvSpPr>
          <p:nvPr/>
        </p:nvSpPr>
        <p:spPr>
          <a:xfrm>
            <a:off x="1208377" y="736012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자동 띄어쓰기의 성능과 편의성의 절충안 정하기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E656AF6-21DE-483A-9747-1C37B6994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132856"/>
            <a:ext cx="4013556" cy="3024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9691FEA-AF8F-496F-A616-9700A2788560}"/>
              </a:ext>
            </a:extLst>
          </p:cNvPr>
          <p:cNvSpPr txBox="1"/>
          <p:nvPr/>
        </p:nvSpPr>
        <p:spPr>
          <a:xfrm>
            <a:off x="971600" y="1364657"/>
            <a:ext cx="354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실시간 기능 메인 함수에서 쓰레드로 분리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54447823-E30B-4CE4-BB2E-F5F7F3D6024F}"/>
              </a:ext>
            </a:extLst>
          </p:cNvPr>
          <p:cNvSpPr/>
          <p:nvPr/>
        </p:nvSpPr>
        <p:spPr>
          <a:xfrm>
            <a:off x="6104921" y="3018769"/>
            <a:ext cx="2818656" cy="139652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SoftKeyboard.java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05F311BE-E3D6-466E-8027-1DA854DDD1A1}"/>
              </a:ext>
            </a:extLst>
          </p:cNvPr>
          <p:cNvCxnSpPr>
            <a:cxnSpLocks/>
          </p:cNvCxnSpPr>
          <p:nvPr/>
        </p:nvCxnSpPr>
        <p:spPr>
          <a:xfrm>
            <a:off x="4777945" y="3717032"/>
            <a:ext cx="5760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EA6E47A-8916-4274-921E-A6D4FED2A507}"/>
              </a:ext>
            </a:extLst>
          </p:cNvPr>
          <p:cNvSpPr txBox="1"/>
          <p:nvPr/>
        </p:nvSpPr>
        <p:spPr>
          <a:xfrm>
            <a:off x="4443050" y="3313676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Handler </a:t>
            </a:r>
            <a:r>
              <a:rPr lang="ko-KR" altLang="en-US" sz="1400" dirty="0"/>
              <a:t>통신</a:t>
            </a:r>
          </a:p>
        </p:txBody>
      </p:sp>
    </p:spTree>
    <p:extLst>
      <p:ext uri="{BB962C8B-B14F-4D97-AF65-F5344CB8AC3E}">
        <p14:creationId xmlns:p14="http://schemas.microsoft.com/office/powerpoint/2010/main" val="50780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71600" y="332656"/>
            <a:ext cx="7715200" cy="504056"/>
          </a:xfrm>
        </p:spPr>
        <p:txBody>
          <a:bodyPr/>
          <a:lstStyle/>
          <a:p>
            <a:r>
              <a:rPr lang="ko-KR" altLang="en-US" sz="2500" b="1" dirty="0" err="1">
                <a:latin typeface="+mn-ea"/>
                <a:ea typeface="+mn-ea"/>
              </a:rPr>
              <a:t>안드로이드</a:t>
            </a:r>
            <a:endParaRPr lang="ko-KR" altLang="en-US" sz="2500" b="1" dirty="0">
              <a:latin typeface="+mn-ea"/>
              <a:ea typeface="+mn-ea"/>
            </a:endParaRPr>
          </a:p>
        </p:txBody>
      </p:sp>
      <p:sp>
        <p:nvSpPr>
          <p:cNvPr id="38" name="제목 2"/>
          <p:cNvSpPr txBox="1">
            <a:spLocks/>
          </p:cNvSpPr>
          <p:nvPr/>
        </p:nvSpPr>
        <p:spPr>
          <a:xfrm>
            <a:off x="1208377" y="736012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각종 기능의 실행횟수가 타당한지 검토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3B545C1-EE76-4D59-9CE8-BB9D90126B7C}"/>
              </a:ext>
            </a:extLst>
          </p:cNvPr>
          <p:cNvSpPr txBox="1"/>
          <p:nvPr/>
        </p:nvSpPr>
        <p:spPr>
          <a:xfrm>
            <a:off x="971600" y="1364657"/>
            <a:ext cx="4557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실시간 기능 메인 함수 및 이벤트 함수에서 완전 제거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9DD6E24-D5F3-499F-94F9-EA15DF8C2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88840"/>
            <a:ext cx="50292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4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71600" y="332656"/>
            <a:ext cx="7715200" cy="504056"/>
          </a:xfrm>
        </p:spPr>
        <p:txBody>
          <a:bodyPr/>
          <a:lstStyle/>
          <a:p>
            <a:r>
              <a:rPr lang="ko-KR" altLang="en-US" sz="2500" b="1" dirty="0" err="1">
                <a:latin typeface="+mn-ea"/>
                <a:ea typeface="+mn-ea"/>
              </a:rPr>
              <a:t>안드로이드</a:t>
            </a:r>
            <a:endParaRPr lang="ko-KR" altLang="en-US" sz="2500" b="1" dirty="0">
              <a:latin typeface="+mn-ea"/>
              <a:ea typeface="+mn-ea"/>
            </a:endParaRPr>
          </a:p>
        </p:txBody>
      </p:sp>
      <p:sp>
        <p:nvSpPr>
          <p:cNvPr id="38" name="제목 2"/>
          <p:cNvSpPr txBox="1">
            <a:spLocks/>
          </p:cNvSpPr>
          <p:nvPr/>
        </p:nvSpPr>
        <p:spPr>
          <a:xfrm>
            <a:off x="1208377" y="736012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 err="1">
                <a:latin typeface="+mn-ea"/>
                <a:ea typeface="+mn-ea"/>
              </a:rPr>
              <a:t>변수명</a:t>
            </a:r>
            <a:r>
              <a:rPr lang="ko-KR" altLang="en-US" sz="1600" dirty="0">
                <a:latin typeface="+mn-ea"/>
                <a:ea typeface="+mn-ea"/>
              </a:rPr>
              <a:t> 명확하게 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513B00D-4297-4E41-AF0C-9DBDED9AB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60" y="1700808"/>
            <a:ext cx="5451855" cy="15480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2388C9F-64ED-4E12-AC03-71D9BD09C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60" y="3573016"/>
            <a:ext cx="6486525" cy="704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7A51227-8E39-4A6A-8132-D09D2549E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4254353"/>
            <a:ext cx="82772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3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71600" y="332656"/>
            <a:ext cx="7715200" cy="504056"/>
          </a:xfrm>
        </p:spPr>
        <p:txBody>
          <a:bodyPr/>
          <a:lstStyle/>
          <a:p>
            <a:r>
              <a:rPr lang="ko-KR" altLang="en-US" sz="2500" b="1" dirty="0" err="1">
                <a:latin typeface="+mn-ea"/>
                <a:ea typeface="+mn-ea"/>
              </a:rPr>
              <a:t>안드로이드</a:t>
            </a:r>
            <a:endParaRPr lang="ko-KR" altLang="en-US" sz="2500" b="1" dirty="0">
              <a:latin typeface="+mn-ea"/>
              <a:ea typeface="+mn-ea"/>
            </a:endParaRPr>
          </a:p>
        </p:txBody>
      </p:sp>
      <p:sp>
        <p:nvSpPr>
          <p:cNvPr id="38" name="제목 2"/>
          <p:cNvSpPr txBox="1">
            <a:spLocks/>
          </p:cNvSpPr>
          <p:nvPr/>
        </p:nvSpPr>
        <p:spPr>
          <a:xfrm>
            <a:off x="1208377" y="736012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이벤트 함수 및 </a:t>
            </a:r>
            <a:r>
              <a:rPr lang="en-US" altLang="ko-KR" sz="1600" dirty="0">
                <a:latin typeface="+mn-ea"/>
                <a:ea typeface="+mn-ea"/>
              </a:rPr>
              <a:t>UI</a:t>
            </a:r>
            <a:r>
              <a:rPr lang="ko-KR" altLang="en-US" sz="1600" dirty="0">
                <a:latin typeface="+mn-ea"/>
                <a:ea typeface="+mn-ea"/>
              </a:rPr>
              <a:t>관련 함수와 </a:t>
            </a:r>
            <a:r>
              <a:rPr lang="ko-KR" altLang="en-US" sz="1600" dirty="0" err="1">
                <a:latin typeface="+mn-ea"/>
                <a:ea typeface="+mn-ea"/>
              </a:rPr>
              <a:t>논리로직</a:t>
            </a:r>
            <a:r>
              <a:rPr lang="ko-KR" altLang="en-US" sz="1600" dirty="0">
                <a:latin typeface="+mn-ea"/>
                <a:ea typeface="+mn-ea"/>
              </a:rPr>
              <a:t> 분리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1A21AA0-5C65-4F3D-AC5A-60E7C591E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240068"/>
            <a:ext cx="6392763" cy="473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8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71600" y="332656"/>
            <a:ext cx="7715200" cy="504056"/>
          </a:xfrm>
        </p:spPr>
        <p:txBody>
          <a:bodyPr/>
          <a:lstStyle/>
          <a:p>
            <a:r>
              <a:rPr lang="ko-KR" altLang="en-US" sz="2500" b="1" dirty="0" smtClean="0">
                <a:latin typeface="+mn-ea"/>
                <a:ea typeface="+mn-ea"/>
              </a:rPr>
              <a:t>서버</a:t>
            </a:r>
            <a:endParaRPr lang="ko-KR" altLang="en-US" sz="2500" b="1" dirty="0">
              <a:latin typeface="+mn-ea"/>
              <a:ea typeface="+mn-ea"/>
            </a:endParaRPr>
          </a:p>
        </p:txBody>
      </p:sp>
      <p:sp>
        <p:nvSpPr>
          <p:cNvPr id="38" name="제목 2"/>
          <p:cNvSpPr txBox="1">
            <a:spLocks/>
          </p:cNvSpPr>
          <p:nvPr/>
        </p:nvSpPr>
        <p:spPr>
          <a:xfrm>
            <a:off x="1208377" y="736012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1600" dirty="0" smtClean="0">
                <a:latin typeface="+mn-ea"/>
                <a:ea typeface="+mn-ea"/>
              </a:rPr>
              <a:t>- AWS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3" y="1663020"/>
            <a:ext cx="4464496" cy="2474846"/>
          </a:xfrm>
          <a:prstGeom prst="rect">
            <a:avLst/>
          </a:prstGeom>
        </p:spPr>
      </p:pic>
      <p:sp>
        <p:nvSpPr>
          <p:cNvPr id="4" name="텍스트 상자 3"/>
          <p:cNvSpPr txBox="1"/>
          <p:nvPr/>
        </p:nvSpPr>
        <p:spPr>
          <a:xfrm>
            <a:off x="179512" y="4221088"/>
            <a:ext cx="60486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sz="1300" dirty="0" smtClean="0"/>
              <a:t>Aws</a:t>
            </a:r>
            <a:r>
              <a:rPr kumimoji="1" lang="ko-KR" altLang="en-US" sz="1300" dirty="0" smtClean="0"/>
              <a:t>의 </a:t>
            </a:r>
            <a:r>
              <a:rPr kumimoji="1" lang="en-US" altLang="ko-KR" sz="1300" dirty="0" smtClean="0"/>
              <a:t>Deep Learning</a:t>
            </a:r>
            <a:r>
              <a:rPr kumimoji="1" lang="ko-KR" altLang="en-US" sz="1300" dirty="0" smtClean="0"/>
              <a:t>용 </a:t>
            </a:r>
            <a:r>
              <a:rPr kumimoji="1" lang="en-US" altLang="ko-KR" sz="1300" dirty="0" smtClean="0"/>
              <a:t>Ubuntu </a:t>
            </a:r>
            <a:r>
              <a:rPr kumimoji="1" lang="ko-KR" altLang="en-US" sz="1300" dirty="0" smtClean="0"/>
              <a:t>인스턴스로 서버 구축</a:t>
            </a:r>
            <a:endParaRPr kumimoji="1" lang="en-US" altLang="ko-KR" sz="1300" dirty="0" smtClean="0"/>
          </a:p>
          <a:p>
            <a:pPr marL="285750" indent="-285750">
              <a:buFontTx/>
              <a:buChar char="-"/>
            </a:pPr>
            <a:r>
              <a:rPr kumimoji="1" lang="en-US" altLang="ko-KR" sz="1300" dirty="0" err="1" smtClean="0"/>
              <a:t>Tensorflow</a:t>
            </a:r>
            <a:r>
              <a:rPr kumimoji="1" lang="en-US" altLang="ko-KR" sz="1300" dirty="0" smtClean="0"/>
              <a:t> 1.0 version</a:t>
            </a:r>
            <a:r>
              <a:rPr kumimoji="1" lang="ko-KR" altLang="en-US" sz="1300" dirty="0" smtClean="0"/>
              <a:t>과 </a:t>
            </a:r>
            <a:r>
              <a:rPr kumimoji="1" lang="en-US" altLang="ko-KR" sz="1300" dirty="0" err="1" smtClean="0"/>
              <a:t>npm</a:t>
            </a:r>
            <a:r>
              <a:rPr kumimoji="1" lang="ko-KR" altLang="en-US" sz="1300" dirty="0" smtClean="0"/>
              <a:t>으로 서버 환경 구축</a:t>
            </a:r>
            <a:endParaRPr kumimoji="1" lang="en-US" altLang="ko-KR" sz="1300" dirty="0" smtClean="0"/>
          </a:p>
          <a:p>
            <a:pPr marL="285750" indent="-285750">
              <a:buFontTx/>
              <a:buChar char="-"/>
            </a:pPr>
            <a:endParaRPr kumimoji="1" lang="en-US" altLang="ko-KR" sz="1300" dirty="0" smtClean="0"/>
          </a:p>
          <a:p>
            <a:pPr marL="285750" indent="-285750">
              <a:buFontTx/>
              <a:buChar char="-"/>
            </a:pPr>
            <a:endParaRPr kumimoji="1" lang="ko-KR" altLang="en-US" sz="1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952855"/>
            <a:ext cx="5765800" cy="6096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7544" y="4869160"/>
            <a:ext cx="6768752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텍스트 상자 6"/>
          <p:cNvSpPr txBox="1"/>
          <p:nvPr/>
        </p:nvSpPr>
        <p:spPr>
          <a:xfrm>
            <a:off x="2123728" y="6104510"/>
            <a:ext cx="36724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 dirty="0" smtClean="0"/>
              <a:t>&lt;Server </a:t>
            </a:r>
            <a:r>
              <a:rPr kumimoji="1" lang="ko-KR" altLang="en-US" sz="1300" dirty="0" smtClean="0"/>
              <a:t>실행</a:t>
            </a:r>
            <a:r>
              <a:rPr kumimoji="1" lang="en-US" altLang="ko-KR" sz="1300" dirty="0" smtClean="0"/>
              <a:t> </a:t>
            </a:r>
            <a:r>
              <a:rPr kumimoji="1" lang="ko-KR" altLang="en-US" sz="1300" dirty="0" smtClean="0"/>
              <a:t>중 안드로이드 접속 시 화면</a:t>
            </a:r>
            <a:r>
              <a:rPr kumimoji="1" lang="en-US" altLang="ko-KR" sz="1300" dirty="0" smtClean="0"/>
              <a:t>&gt;</a:t>
            </a:r>
            <a:endParaRPr kumimoji="1"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87578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71600" y="332656"/>
            <a:ext cx="7715200" cy="504056"/>
          </a:xfrm>
        </p:spPr>
        <p:txBody>
          <a:bodyPr/>
          <a:lstStyle/>
          <a:p>
            <a:r>
              <a:rPr lang="ko-KR" altLang="en-US" sz="2500" b="1" dirty="0">
                <a:latin typeface="+mn-ea"/>
                <a:ea typeface="+mn-ea"/>
              </a:rPr>
              <a:t>서버</a:t>
            </a:r>
          </a:p>
        </p:txBody>
      </p:sp>
      <p:sp>
        <p:nvSpPr>
          <p:cNvPr id="38" name="제목 2"/>
          <p:cNvSpPr txBox="1">
            <a:spLocks/>
          </p:cNvSpPr>
          <p:nvPr/>
        </p:nvSpPr>
        <p:spPr>
          <a:xfrm>
            <a:off x="1208377" y="736012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 err="1">
                <a:latin typeface="+mn-ea"/>
                <a:ea typeface="+mn-ea"/>
              </a:rPr>
              <a:t>필요없는</a:t>
            </a:r>
            <a:r>
              <a:rPr lang="ko-KR" altLang="en-US" sz="1600" dirty="0">
                <a:latin typeface="+mn-ea"/>
                <a:ea typeface="+mn-ea"/>
              </a:rPr>
              <a:t> 변수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공백 지우기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중복 로직 제거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26F461B-ABD1-428A-9E8B-FC1BE9A11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3" y="1772816"/>
            <a:ext cx="8923577" cy="4896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F4E379-D4AA-402D-B429-79CF77C185A9}"/>
              </a:ext>
            </a:extLst>
          </p:cNvPr>
          <p:cNvSpPr txBox="1"/>
          <p:nvPr/>
        </p:nvSpPr>
        <p:spPr>
          <a:xfrm>
            <a:off x="971600" y="1364657"/>
            <a:ext cx="222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불필요한 라이브러리제거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62C69CC-C204-4A53-A1C5-9BFB81010DB0}"/>
              </a:ext>
            </a:extLst>
          </p:cNvPr>
          <p:cNvSpPr txBox="1"/>
          <p:nvPr/>
        </p:nvSpPr>
        <p:spPr>
          <a:xfrm>
            <a:off x="5292080" y="1414848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불필요한 변수제거</a:t>
            </a:r>
          </a:p>
        </p:txBody>
      </p:sp>
    </p:spTree>
    <p:extLst>
      <p:ext uri="{BB962C8B-B14F-4D97-AF65-F5344CB8AC3E}">
        <p14:creationId xmlns:p14="http://schemas.microsoft.com/office/powerpoint/2010/main" val="243798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71600" y="332656"/>
            <a:ext cx="7715200" cy="504056"/>
          </a:xfrm>
        </p:spPr>
        <p:txBody>
          <a:bodyPr/>
          <a:lstStyle/>
          <a:p>
            <a:r>
              <a:rPr lang="ko-KR" altLang="en-US" sz="2500" b="1" dirty="0">
                <a:latin typeface="+mn-ea"/>
                <a:ea typeface="+mn-ea"/>
              </a:rPr>
              <a:t>서버</a:t>
            </a:r>
          </a:p>
        </p:txBody>
      </p:sp>
      <p:sp>
        <p:nvSpPr>
          <p:cNvPr id="38" name="제목 2"/>
          <p:cNvSpPr txBox="1">
            <a:spLocks/>
          </p:cNvSpPr>
          <p:nvPr/>
        </p:nvSpPr>
        <p:spPr>
          <a:xfrm>
            <a:off x="1208377" y="736012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 err="1">
                <a:latin typeface="+mn-ea"/>
                <a:ea typeface="+mn-ea"/>
              </a:rPr>
              <a:t>필요없는</a:t>
            </a:r>
            <a:r>
              <a:rPr lang="ko-KR" altLang="en-US" sz="1600" dirty="0">
                <a:latin typeface="+mn-ea"/>
                <a:ea typeface="+mn-ea"/>
              </a:rPr>
              <a:t> 변수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공백 지우기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중복 로직 제거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6297EB8-7BB9-4680-9CE6-49BB2AEA6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3424"/>
            <a:ext cx="9144000" cy="55446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4E90DAB-36B1-4B3E-9526-E180AA03CFEC}"/>
              </a:ext>
            </a:extLst>
          </p:cNvPr>
          <p:cNvSpPr txBox="1"/>
          <p:nvPr/>
        </p:nvSpPr>
        <p:spPr>
          <a:xfrm>
            <a:off x="1403648" y="1287857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중복 로직 제거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FEF6906-5927-49A5-AA97-3BD3DA688B0B}"/>
              </a:ext>
            </a:extLst>
          </p:cNvPr>
          <p:cNvSpPr txBox="1"/>
          <p:nvPr/>
        </p:nvSpPr>
        <p:spPr>
          <a:xfrm>
            <a:off x="5796136" y="1287856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중복 로직 제거</a:t>
            </a:r>
          </a:p>
        </p:txBody>
      </p:sp>
    </p:spTree>
    <p:extLst>
      <p:ext uri="{BB962C8B-B14F-4D97-AF65-F5344CB8AC3E}">
        <p14:creationId xmlns:p14="http://schemas.microsoft.com/office/powerpoint/2010/main" val="21796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353</Words>
  <Application>Microsoft Office PowerPoint</Application>
  <PresentationFormat>화면 슬라이드 쇼(4:3)</PresentationFormat>
  <Paragraphs>89</Paragraphs>
  <Slides>19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Dokey 리팩토링</vt:lpstr>
      <vt:lpstr>PowerPoint 프레젠테이션</vt:lpstr>
      <vt:lpstr>안드로이드</vt:lpstr>
      <vt:lpstr>안드로이드</vt:lpstr>
      <vt:lpstr>안드로이드</vt:lpstr>
      <vt:lpstr>안드로이드</vt:lpstr>
      <vt:lpstr>서버</vt:lpstr>
      <vt:lpstr>서버</vt:lpstr>
      <vt:lpstr>서버</vt:lpstr>
      <vt:lpstr>서버</vt:lpstr>
      <vt:lpstr>자동완성</vt:lpstr>
      <vt:lpstr>자동완성</vt:lpstr>
      <vt:lpstr>자동완성</vt:lpstr>
      <vt:lpstr>자동완성</vt:lpstr>
      <vt:lpstr>자동 띄어쓰기</vt:lpstr>
      <vt:lpstr>자동 띄어쓰기</vt:lpstr>
      <vt:lpstr>오타수정</vt:lpstr>
      <vt:lpstr>오타수정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Windows 사용자</cp:lastModifiedBy>
  <cp:revision>174</cp:revision>
  <dcterms:created xsi:type="dcterms:W3CDTF">2012-12-30T15:18:19Z</dcterms:created>
  <dcterms:modified xsi:type="dcterms:W3CDTF">2017-12-08T08:00:52Z</dcterms:modified>
</cp:coreProperties>
</file>