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8ED"/>
    <a:srgbClr val="E7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6"/>
    <p:restoredTop sz="94682"/>
  </p:normalViewPr>
  <p:slideViewPr>
    <p:cSldViewPr snapToGrid="0" snapToObjects="1">
      <p:cViewPr varScale="1">
        <p:scale>
          <a:sx n="86" d="100"/>
          <a:sy n="86" d="100"/>
        </p:scale>
        <p:origin x="216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992FA-FAC7-A446-BF87-4B1BEFB3A4C7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0B1C8-213C-2146-A55D-DB265CA9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96" y="226351"/>
            <a:ext cx="5371247" cy="62389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0547" y="1680015"/>
            <a:ext cx="3287949" cy="236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O </a:t>
            </a:r>
            <a:r>
              <a:rPr lang="en-US" sz="36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Primeiro</a:t>
            </a:r>
            <a:r>
              <a:rPr lang="en-US" sz="3600" dirty="0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 Multi E-Wallet do </a:t>
            </a:r>
            <a:r>
              <a:rPr lang="en-US" sz="36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Mundo</a:t>
            </a:r>
            <a:endParaRPr lang="en-US" sz="3600" dirty="0">
              <a:solidFill>
                <a:srgbClr val="61C8E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467" y="4007795"/>
            <a:ext cx="2704289" cy="77822"/>
          </a:xfrm>
          <a:prstGeom prst="rect">
            <a:avLst/>
          </a:prstGeom>
          <a:solidFill>
            <a:srgbClr val="61C8ED"/>
          </a:solidFill>
          <a:ln>
            <a:solidFill>
              <a:srgbClr val="61C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duotone>
              <a:schemeClr val="accent1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66745" y="342725"/>
            <a:ext cx="797343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Dificulade</a:t>
            </a:r>
            <a:endParaRPr lang="en-US" sz="6000" dirty="0">
              <a:solidFill>
                <a:srgbClr val="61C8E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22" y="5736923"/>
            <a:ext cx="757675" cy="8800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t="1" b="-1044"/>
          <a:stretch/>
        </p:blipFill>
        <p:spPr>
          <a:xfrm>
            <a:off x="4758314" y="342725"/>
            <a:ext cx="6385808" cy="63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duotone>
              <a:schemeClr val="accent1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2"/>
          <a:stretch/>
        </p:blipFill>
        <p:spPr>
          <a:xfrm>
            <a:off x="-1" y="-134910"/>
            <a:ext cx="3834175" cy="711340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6041" y="0"/>
            <a:ext cx="797343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Solução</a:t>
            </a:r>
            <a:endParaRPr lang="en-US" sz="6000" dirty="0">
              <a:solidFill>
                <a:srgbClr val="61C8E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22" y="5736923"/>
            <a:ext cx="757675" cy="880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27" y="6399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Montserrat</vt:lpstr>
      <vt:lpstr>Arial</vt:lpstr>
      <vt:lpstr>Office Theme</vt:lpstr>
      <vt:lpstr>PowerPoint Presentation</vt:lpstr>
      <vt:lpstr>Dificulade</vt:lpstr>
      <vt:lpstr>Solução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Doki</dc:creator>
  <cp:lastModifiedBy>Camila Doki</cp:lastModifiedBy>
  <cp:revision>12</cp:revision>
  <cp:lastPrinted>2017-06-04T16:52:48Z</cp:lastPrinted>
  <dcterms:created xsi:type="dcterms:W3CDTF">2017-06-04T11:50:29Z</dcterms:created>
  <dcterms:modified xsi:type="dcterms:W3CDTF">2017-06-04T17:15:19Z</dcterms:modified>
</cp:coreProperties>
</file>