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60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9" r:id="rId13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339966"/>
    <a:srgbClr val="FF643F"/>
    <a:srgbClr val="FFFF99"/>
    <a:srgbClr val="3333FF"/>
    <a:srgbClr val="00336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86991" autoAdjust="0"/>
  </p:normalViewPr>
  <p:slideViewPr>
    <p:cSldViewPr>
      <p:cViewPr varScale="1">
        <p:scale>
          <a:sx n="74" d="100"/>
          <a:sy n="74" d="100"/>
        </p:scale>
        <p:origin x="1265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180763E-B32B-4EB1-AE6C-794E6C1675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ED115A-127C-4A30-8ADF-9AC502164C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FA90EE-B5B5-4500-AF72-583751517211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D0B418-149B-42AD-B0A7-CD0DD2E7F3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62C1D1-71BF-4FBA-83CD-CECD826567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31A45324-AB2A-4EE9-9DA3-FD9938CA0C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8B3D13-201C-463D-B4E1-A6685F8B2D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37B02A-2049-4AAC-84FD-09D908AA68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CD5F62A-E12D-47F1-B9EC-BC159F977BAE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9FDE7FF-437B-4CE9-A688-569A0AB39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0A42E62-AED7-41EF-A541-E442AE5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99751-E0F9-4FEC-BA5A-1154162F98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AE3648-B2E6-4171-9EE4-14AADCE8DE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C89740EC-AB8A-437E-915E-ACB16E44E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4C62DD47-AF84-4CA9-9B9C-2E6E5D42A1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D682C7A3-916D-46CE-A482-E90B1042BC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148" name="幻灯片编号占位符 3">
            <a:extLst>
              <a:ext uri="{FF2B5EF4-FFF2-40B4-BE49-F238E27FC236}">
                <a16:creationId xmlns:a16="http://schemas.microsoft.com/office/drawing/2014/main" id="{588782DE-97AA-49D5-9977-B3239236F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F3D834-F4AA-44AE-A36A-A9154624BD71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BB94C766-9FFA-42D8-AA24-AB86590055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98425"/>
            <a:ext cx="8143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D1611E44-B8E0-4145-83DE-A4D799F251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42875"/>
            <a:ext cx="19526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983540"/>
          </a:xfrm>
          <a:prstGeom prst="rect">
            <a:avLst/>
          </a:prstGeom>
        </p:spPr>
        <p:txBody>
          <a:bodyPr/>
          <a:lstStyle>
            <a:lvl1pPr>
              <a:defRPr sz="5000" b="0" baseline="0">
                <a:latin typeface="+mn-lt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3995"/>
            <a:ext cx="6400800" cy="675075"/>
          </a:xfrm>
        </p:spPr>
        <p:txBody>
          <a:bodyPr/>
          <a:lstStyle>
            <a:lvl1pPr marL="0" indent="0" algn="ctr">
              <a:buNone/>
              <a:defRPr sz="36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F03DEB-802E-43A1-82B9-7A38661984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0964-E7AF-4D2C-B78D-3697B03241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8296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7BE3AF-AF31-4F67-B597-E539DBE43B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ED0C2-4B58-413B-BA67-E495C1FC05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8422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57ABD66-2687-4453-816B-F46820440A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A69E1-4EBE-4D5D-BB2C-16848616E8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40078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4C215D8-FDB5-4CE8-8413-BA40609638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1E26F-6F19-4DB1-A435-396BCF7EC3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9116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B56E5E0-C5D9-4B36-8D2C-80DD6A4DE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16C209B8-6EA9-4738-BFE5-1F66911EDD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0015A3B0-3CB4-4F00-A722-6E844329DC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C714CEDA-668A-4B4A-B474-1576E6FC66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7900"/>
            <a:ext cx="9144000" cy="6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2" r:id="rId2"/>
    <p:sldLayoutId id="2147484053" r:id="rId3"/>
    <p:sldLayoutId id="2147484054" r:id="rId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E9CE9-32E2-4FAD-B24C-060E68E07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51825" cy="984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Lab 6: </a:t>
            </a:r>
            <a:r>
              <a:rPr lang="en-US" altLang="zh-CN" dirty="0"/>
              <a:t>Binary Search Tree</a:t>
            </a:r>
            <a:br>
              <a:rPr lang="en-US" altLang="zh-CN" dirty="0"/>
            </a:br>
            <a:r>
              <a:rPr lang="zh-CN" altLang="en-US" dirty="0"/>
              <a:t>二分查找树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CF84699F-0557-4E30-A032-85F2363CD5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2700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Dec</a:t>
            </a:r>
            <a:r>
              <a:rPr lang="en-US" altLang="zh-CN" sz="2800">
                <a:solidFill>
                  <a:srgbClr val="00B050"/>
                </a:solidFill>
              </a:rPr>
              <a:t>, 2023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6FFA8-FBEE-420A-A6AA-7A8EE291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r>
              <a:rPr lang="zh-CN" altLang="en-US" dirty="0"/>
              <a:t>（树高）</a:t>
            </a:r>
          </a:p>
        </p:txBody>
      </p:sp>
      <p:sp>
        <p:nvSpPr>
          <p:cNvPr id="15363" name="幻灯片编号占位符 3">
            <a:extLst>
              <a:ext uri="{FF2B5EF4-FFF2-40B4-BE49-F238E27FC236}">
                <a16:creationId xmlns:a16="http://schemas.microsoft.com/office/drawing/2014/main" id="{F0FD8C27-A926-45EE-8241-D70674B91A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2DFAD0-2130-4389-8E4D-83DD7FD41033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5364" name="图片 4">
            <a:extLst>
              <a:ext uri="{FF2B5EF4-FFF2-40B4-BE49-F238E27FC236}">
                <a16:creationId xmlns:a16="http://schemas.microsoft.com/office/drawing/2014/main" id="{797B1FF1-A17B-40DF-A11B-8FE1C1E3B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553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5" name="直线连接符 3">
            <a:extLst>
              <a:ext uri="{FF2B5EF4-FFF2-40B4-BE49-F238E27FC236}">
                <a16:creationId xmlns:a16="http://schemas.microsoft.com/office/drawing/2014/main" id="{27B1DF09-A0F9-4370-8077-31EC3709C7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29175" y="2079625"/>
            <a:ext cx="3522663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直线连接符 7">
            <a:extLst>
              <a:ext uri="{FF2B5EF4-FFF2-40B4-BE49-F238E27FC236}">
                <a16:creationId xmlns:a16="http://schemas.microsoft.com/office/drawing/2014/main" id="{C91CDE00-5829-421B-9A43-9553D23B3C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07163" y="2708275"/>
            <a:ext cx="2325687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直线连接符 9">
            <a:extLst>
              <a:ext uri="{FF2B5EF4-FFF2-40B4-BE49-F238E27FC236}">
                <a16:creationId xmlns:a16="http://schemas.microsoft.com/office/drawing/2014/main" id="{FE7CA6E7-A8E0-4295-B16F-52A68F0CDC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41988" y="3563938"/>
            <a:ext cx="3155950" cy="285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直线连接符 11">
            <a:extLst>
              <a:ext uri="{FF2B5EF4-FFF2-40B4-BE49-F238E27FC236}">
                <a16:creationId xmlns:a16="http://schemas.microsoft.com/office/drawing/2014/main" id="{CC80928E-9956-4426-9137-797D3EBA64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26213" y="4554538"/>
            <a:ext cx="25019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文本框 10">
            <a:extLst>
              <a:ext uri="{FF2B5EF4-FFF2-40B4-BE49-F238E27FC236}">
                <a16:creationId xmlns:a16="http://schemas.microsoft.com/office/drawing/2014/main" id="{16AC26E6-3073-4BB6-8929-C2A87194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275" y="1603375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5370" name="文本框 14">
            <a:extLst>
              <a:ext uri="{FF2B5EF4-FFF2-40B4-BE49-F238E27FC236}">
                <a16:creationId xmlns:a16="http://schemas.microsoft.com/office/drawing/2014/main" id="{7350720C-0C1B-474B-A6B8-F00BE2793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3" y="2328863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5371" name="文本框 15">
            <a:extLst>
              <a:ext uri="{FF2B5EF4-FFF2-40B4-BE49-F238E27FC236}">
                <a16:creationId xmlns:a16="http://schemas.microsoft.com/office/drawing/2014/main" id="{72A31770-93FC-4E01-A21C-19961333E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7513" y="313055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15372" name="文本框 16">
            <a:extLst>
              <a:ext uri="{FF2B5EF4-FFF2-40B4-BE49-F238E27FC236}">
                <a16:creationId xmlns:a16="http://schemas.microsoft.com/office/drawing/2014/main" id="{1412D4FE-E90B-494C-836A-D9E023ABE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4092575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/>
              <a:t>0</a:t>
            </a:r>
            <a:endParaRPr lang="zh-CN" altLang="en-US" sz="2400" b="1"/>
          </a:p>
        </p:txBody>
      </p:sp>
      <p:sp>
        <p:nvSpPr>
          <p:cNvPr id="15373" name="文本框 2">
            <a:extLst>
              <a:ext uri="{FF2B5EF4-FFF2-40B4-BE49-F238E27FC236}">
                <a16:creationId xmlns:a16="http://schemas.microsoft.com/office/drawing/2014/main" id="{A201008E-7190-41EA-B735-19ACCBCC2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4897438"/>
            <a:ext cx="2835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空树？？？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8E522-E7D2-40BD-BEE6-9FFDD77C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Recursive Def</a:t>
            </a:r>
            <a:r>
              <a:rPr lang="zh-CN" altLang="en-US" dirty="0"/>
              <a:t>（递归定义）</a:t>
            </a:r>
          </a:p>
        </p:txBody>
      </p:sp>
      <p:sp>
        <p:nvSpPr>
          <p:cNvPr id="16387" name="灯片编号占位符 3">
            <a:extLst>
              <a:ext uri="{FF2B5EF4-FFF2-40B4-BE49-F238E27FC236}">
                <a16:creationId xmlns:a16="http://schemas.microsoft.com/office/drawing/2014/main" id="{C6AD4FB7-DF0D-4849-8748-87961625D6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672BD0-CD00-4573-B09B-4E2093CDE039}" type="slidenum">
              <a:rPr lang="zh-CN" altLang="en-US" sz="1400" smtClean="0">
                <a:solidFill>
                  <a:schemeClr val="tx1"/>
                </a:solidFill>
              </a:rPr>
              <a:pPr/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16388" name="图片 5">
            <a:extLst>
              <a:ext uri="{FF2B5EF4-FFF2-40B4-BE49-F238E27FC236}">
                <a16:creationId xmlns:a16="http://schemas.microsoft.com/office/drawing/2014/main" id="{CC8424A4-CB20-4F55-914E-BC21FEF9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460625"/>
            <a:ext cx="80899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编号占位符 1">
            <a:extLst>
              <a:ext uri="{FF2B5EF4-FFF2-40B4-BE49-F238E27FC236}">
                <a16:creationId xmlns:a16="http://schemas.microsoft.com/office/drawing/2014/main" id="{CDA6980B-A130-4DE1-995E-1F3E526E33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FF9F59-07C5-4386-B865-6FB47AEA1167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7411" name="文本框 2">
            <a:extLst>
              <a:ext uri="{FF2B5EF4-FFF2-40B4-BE49-F238E27FC236}">
                <a16:creationId xmlns:a16="http://schemas.microsoft.com/office/drawing/2014/main" id="{8F7162CC-5F90-42BC-AC41-D4A685E35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214563"/>
            <a:ext cx="58515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chemeClr val="accent2"/>
                </a:solidFill>
              </a:rPr>
              <a:t>Thank</a:t>
            </a:r>
            <a:r>
              <a:rPr lang="zh-CN" altLang="en-US" sz="6000">
                <a:solidFill>
                  <a:schemeClr val="accent2"/>
                </a:solidFill>
              </a:rPr>
              <a:t> </a:t>
            </a:r>
            <a:r>
              <a:rPr lang="en-US" altLang="zh-CN" sz="6000">
                <a:solidFill>
                  <a:schemeClr val="accent2"/>
                </a:solidFill>
              </a:rPr>
              <a:t>you!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 i="1">
                <a:solidFill>
                  <a:schemeClr val="accent2"/>
                </a:solidFill>
              </a:rPr>
              <a:t>Questions?</a:t>
            </a:r>
            <a:endParaRPr lang="zh-CN" altLang="en-US" sz="60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C82C4-485B-448E-AF45-09C18329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Binary Search Tree (BST)</a:t>
            </a:r>
            <a:endParaRPr lang="zh-CN" altLang="en-US" dirty="0"/>
          </a:p>
        </p:txBody>
      </p:sp>
      <p:sp>
        <p:nvSpPr>
          <p:cNvPr id="7171" name="幻灯片编号占位符 3">
            <a:extLst>
              <a:ext uri="{FF2B5EF4-FFF2-40B4-BE49-F238E27FC236}">
                <a16:creationId xmlns:a16="http://schemas.microsoft.com/office/drawing/2014/main" id="{CA2C95C8-3B42-4FE7-A188-94B99FE61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081FAD-34DD-4654-AC55-A0A31D6BDFAD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7172" name="图片 4">
            <a:extLst>
              <a:ext uri="{FF2B5EF4-FFF2-40B4-BE49-F238E27FC236}">
                <a16:creationId xmlns:a16="http://schemas.microsoft.com/office/drawing/2014/main" id="{D52D2D3A-6272-4C57-B45C-ECF6F01FE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763713"/>
            <a:ext cx="6191250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2">
            <a:extLst>
              <a:ext uri="{FF2B5EF4-FFF2-40B4-BE49-F238E27FC236}">
                <a16:creationId xmlns:a16="http://schemas.microsoft.com/office/drawing/2014/main" id="{3B2AB63E-43D5-4220-B492-835E5DA1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2663825"/>
            <a:ext cx="16859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3B2D-9DCE-4DCE-842C-585E0B7A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Property</a:t>
            </a:r>
            <a:r>
              <a:rPr lang="zh-CN" altLang="en-US" dirty="0"/>
              <a:t>（性质）</a:t>
            </a:r>
          </a:p>
        </p:txBody>
      </p:sp>
      <p:sp>
        <p:nvSpPr>
          <p:cNvPr id="8195" name="幻灯片编号占位符 3">
            <a:extLst>
              <a:ext uri="{FF2B5EF4-FFF2-40B4-BE49-F238E27FC236}">
                <a16:creationId xmlns:a16="http://schemas.microsoft.com/office/drawing/2014/main" id="{0BB6FDDA-D935-47E6-A39C-7A81F07D6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CA6845-C8F4-4DD5-988C-69D0DA6AEA01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8196" name="图片 4">
            <a:extLst>
              <a:ext uri="{FF2B5EF4-FFF2-40B4-BE49-F238E27FC236}">
                <a16:creationId xmlns:a16="http://schemas.microsoft.com/office/drawing/2014/main" id="{7A6475EC-AFC6-4723-AFBC-0417A0043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63713"/>
            <a:ext cx="439737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5">
            <a:extLst>
              <a:ext uri="{FF2B5EF4-FFF2-40B4-BE49-F238E27FC236}">
                <a16:creationId xmlns:a16="http://schemas.microsoft.com/office/drawing/2014/main" id="{CF5B6DC4-6664-44B0-83FC-0F898AF4A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889250"/>
            <a:ext cx="59690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>
            <a:extLst>
              <a:ext uri="{FF2B5EF4-FFF2-40B4-BE49-F238E27FC236}">
                <a16:creationId xmlns:a16="http://schemas.microsoft.com/office/drawing/2014/main" id="{46DA1390-A19A-4D5D-A32E-EA8C19362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905125"/>
            <a:ext cx="64262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DD6AFAB-31EB-462A-B67F-58F9E2DA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Property</a:t>
            </a:r>
            <a:r>
              <a:rPr lang="zh-CN" altLang="en-US" dirty="0"/>
              <a:t>（性质）</a:t>
            </a:r>
          </a:p>
        </p:txBody>
      </p:sp>
      <p:sp>
        <p:nvSpPr>
          <p:cNvPr id="9220" name="幻灯片编号占位符 3">
            <a:extLst>
              <a:ext uri="{FF2B5EF4-FFF2-40B4-BE49-F238E27FC236}">
                <a16:creationId xmlns:a16="http://schemas.microsoft.com/office/drawing/2014/main" id="{4B5C52F1-57FA-4C39-849F-894DCB716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13F768-7FC3-4CEC-A198-29DE5AC8FB9A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9221" name="图片 4">
            <a:extLst>
              <a:ext uri="{FF2B5EF4-FFF2-40B4-BE49-F238E27FC236}">
                <a16:creationId xmlns:a16="http://schemas.microsoft.com/office/drawing/2014/main" id="{BB602955-A7FB-459A-9F20-7414A893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63713"/>
            <a:ext cx="466725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FE092-4E3E-4FB4-BB0B-DDCC18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Insertion</a:t>
            </a:r>
            <a:endParaRPr lang="zh-CN" altLang="en-US" dirty="0"/>
          </a:p>
        </p:txBody>
      </p:sp>
      <p:sp>
        <p:nvSpPr>
          <p:cNvPr id="10243" name="幻灯片编号占位符 3">
            <a:extLst>
              <a:ext uri="{FF2B5EF4-FFF2-40B4-BE49-F238E27FC236}">
                <a16:creationId xmlns:a16="http://schemas.microsoft.com/office/drawing/2014/main" id="{91A52A7A-2D2D-4791-BE21-CA08982DA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C19667-5B04-44C3-8701-6F3F7563A7BD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0244" name="图片 4">
            <a:extLst>
              <a:ext uri="{FF2B5EF4-FFF2-40B4-BE49-F238E27FC236}">
                <a16:creationId xmlns:a16="http://schemas.microsoft.com/office/drawing/2014/main" id="{D587FB4A-E0C1-45C2-AEC1-F1336C193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493838"/>
            <a:ext cx="5822950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B439C-AB1D-4153-AFF1-C5F1FEB6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Deletion</a:t>
            </a:r>
            <a:endParaRPr lang="zh-CN" altLang="en-US" dirty="0"/>
          </a:p>
        </p:txBody>
      </p:sp>
      <p:sp>
        <p:nvSpPr>
          <p:cNvPr id="11267" name="幻灯片编号占位符 3">
            <a:extLst>
              <a:ext uri="{FF2B5EF4-FFF2-40B4-BE49-F238E27FC236}">
                <a16:creationId xmlns:a16="http://schemas.microsoft.com/office/drawing/2014/main" id="{179717CE-3CC5-4CF6-9210-107B6E40B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CEBE6D-7ACE-4F83-B53A-0FF434D64CAB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1268" name="图片 4">
            <a:extLst>
              <a:ext uri="{FF2B5EF4-FFF2-40B4-BE49-F238E27FC236}">
                <a16:creationId xmlns:a16="http://schemas.microsoft.com/office/drawing/2014/main" id="{E4EB5478-9D73-4DAE-A4E3-5E6E21F12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358900"/>
            <a:ext cx="5735638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D55CA-1417-49C8-AD39-DE11E398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Delete A Leaf </a:t>
            </a:r>
            <a:endParaRPr lang="zh-CN" altLang="en-US" dirty="0"/>
          </a:p>
        </p:txBody>
      </p:sp>
      <p:sp>
        <p:nvSpPr>
          <p:cNvPr id="12291" name="幻灯片编号占位符 3">
            <a:extLst>
              <a:ext uri="{FF2B5EF4-FFF2-40B4-BE49-F238E27FC236}">
                <a16:creationId xmlns:a16="http://schemas.microsoft.com/office/drawing/2014/main" id="{91759125-8557-43AE-8458-0A1481F9B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568195-3AEE-40E3-9D48-42237AABED2E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2292" name="图片 4">
            <a:extLst>
              <a:ext uri="{FF2B5EF4-FFF2-40B4-BE49-F238E27FC236}">
                <a16:creationId xmlns:a16="http://schemas.microsoft.com/office/drawing/2014/main" id="{01B42E22-7DB8-4E44-A4F5-9EC6649D6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553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90B31-B6F9-448C-95D2-22612542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Delete 1-Branch Node</a:t>
            </a:r>
            <a:endParaRPr lang="zh-CN" altLang="en-US" dirty="0"/>
          </a:p>
        </p:txBody>
      </p:sp>
      <p:sp>
        <p:nvSpPr>
          <p:cNvPr id="13315" name="幻灯片编号占位符 3">
            <a:extLst>
              <a:ext uri="{FF2B5EF4-FFF2-40B4-BE49-F238E27FC236}">
                <a16:creationId xmlns:a16="http://schemas.microsoft.com/office/drawing/2014/main" id="{4C466E49-8FE8-4156-9F1F-2061004B90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55E78-2ABD-4A94-87C9-D6314C53D00B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3316" name="图片 4">
            <a:extLst>
              <a:ext uri="{FF2B5EF4-FFF2-40B4-BE49-F238E27FC236}">
                <a16:creationId xmlns:a16="http://schemas.microsoft.com/office/drawing/2014/main" id="{1454EC7D-650D-49AB-9E32-E89658AE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447800"/>
            <a:ext cx="6350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593D7-CB38-45A4-A02D-48450F0F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Delete 2-Branch Node</a:t>
            </a:r>
            <a:endParaRPr lang="zh-CN" altLang="en-US" dirty="0"/>
          </a:p>
        </p:txBody>
      </p:sp>
      <p:sp>
        <p:nvSpPr>
          <p:cNvPr id="14339" name="幻灯片编号占位符 3">
            <a:extLst>
              <a:ext uri="{FF2B5EF4-FFF2-40B4-BE49-F238E27FC236}">
                <a16:creationId xmlns:a16="http://schemas.microsoft.com/office/drawing/2014/main" id="{ED3F17D7-74CB-4A3D-972F-B8C1117782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FF5CD2-B646-4E3A-A8C3-15215FC4E706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4340" name="图片 4">
            <a:extLst>
              <a:ext uri="{FF2B5EF4-FFF2-40B4-BE49-F238E27FC236}">
                <a16:creationId xmlns:a16="http://schemas.microsoft.com/office/drawing/2014/main" id="{A2B5BD64-B118-422C-A61D-0C28704C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35100"/>
            <a:ext cx="66294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</TotalTime>
  <Words>76</Words>
  <Application>Microsoft Office PowerPoint</Application>
  <PresentationFormat>全屏显示(4:3)</PresentationFormat>
  <Paragraphs>32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Arial Black</vt:lpstr>
      <vt:lpstr>Calibri</vt:lpstr>
      <vt:lpstr>Times New Roman</vt:lpstr>
      <vt:lpstr>清华版教材展示</vt:lpstr>
      <vt:lpstr>Lab 6: Binary Search Tree 二分查找树</vt:lpstr>
      <vt:lpstr>Binary Search Tree (BST)</vt:lpstr>
      <vt:lpstr>Property（性质）</vt:lpstr>
      <vt:lpstr>Property（性质）</vt:lpstr>
      <vt:lpstr>Insertion</vt:lpstr>
      <vt:lpstr>Deletion</vt:lpstr>
      <vt:lpstr>Delete A Leaf </vt:lpstr>
      <vt:lpstr>Delete 1-Branch Node</vt:lpstr>
      <vt:lpstr>Delete 2-Branch Node</vt:lpstr>
      <vt:lpstr>Height of BST（树高）</vt:lpstr>
      <vt:lpstr>Recursive Def（递归定义）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Binary Search Tree</dc:title>
  <dc:creator>Microsoft Office 用户</dc:creator>
  <cp:lastModifiedBy>hengjun zhao</cp:lastModifiedBy>
  <cp:revision>15</cp:revision>
  <dcterms:created xsi:type="dcterms:W3CDTF">2021-12-06T06:21:55Z</dcterms:created>
  <dcterms:modified xsi:type="dcterms:W3CDTF">2023-12-14T14:25:39Z</dcterms:modified>
</cp:coreProperties>
</file>