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CB43D7A-2128-4979-BA6C-DD12FE60932B}">
          <p14:sldIdLst>
            <p14:sldId id="256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CC"/>
    <a:srgbClr val="0000CC"/>
    <a:srgbClr val="006699"/>
    <a:srgbClr val="003399"/>
    <a:srgbClr val="000099"/>
    <a:srgbClr val="000066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199" autoAdjust="0"/>
  </p:normalViewPr>
  <p:slideViewPr>
    <p:cSldViewPr snapToGrid="0">
      <p:cViewPr varScale="1">
        <p:scale>
          <a:sx n="164" d="100"/>
          <a:sy n="164" d="100"/>
        </p:scale>
        <p:origin x="168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D731-C9F1-4BFF-B86A-31626A0E2554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AFBE-F1F1-43A9-BCC6-2E62D891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447" y="6356353"/>
            <a:ext cx="998195" cy="365125"/>
          </a:xfrm>
        </p:spPr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9410" y="6356353"/>
            <a:ext cx="30861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0618" y="6356353"/>
            <a:ext cx="874485" cy="365125"/>
          </a:xfrm>
        </p:spPr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05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9521"/>
            <a:ext cx="7886700" cy="756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90687"/>
            <a:ext cx="3887391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90690"/>
            <a:ext cx="3868340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20536"/>
            <a:ext cx="7886700" cy="670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6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4836"/>
            <a:ext cx="2949178" cy="9225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4836"/>
            <a:ext cx="4629150" cy="47262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11/12/17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430" y="6356353"/>
            <a:ext cx="1838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890D-B0A2-4DD6-9D42-857405BD751E}" type="datetimeFigureOut">
              <a:rPr lang="en-GB" smtClean="0"/>
              <a:t>11/12/17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33" y="2339246"/>
            <a:ext cx="7660918" cy="365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433" y="1242031"/>
            <a:ext cx="7660918" cy="96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3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8604" y="1018981"/>
            <a:ext cx="7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087" y="1930910"/>
            <a:ext cx="14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Attack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183" y="2026916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2413" y="1501508"/>
            <a:ext cx="1072342" cy="37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</a:t>
            </a:r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1575513" y="1388313"/>
            <a:ext cx="180254" cy="5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>
            <a:off x="1755767" y="1388313"/>
            <a:ext cx="1575867" cy="63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1"/>
          </p:cNvCxnSpPr>
          <p:nvPr/>
        </p:nvCxnSpPr>
        <p:spPr>
          <a:xfrm>
            <a:off x="1755767" y="1388313"/>
            <a:ext cx="3166646" cy="30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0126" y="96798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Turn start</a:t>
            </a:r>
          </a:p>
        </p:txBody>
      </p:sp>
      <p:cxnSp>
        <p:nvCxnSpPr>
          <p:cNvPr id="27" name="Straight Arrow Connector 26"/>
          <p:cNvCxnSpPr>
            <a:endCxn id="5" idx="0"/>
          </p:cNvCxnSpPr>
          <p:nvPr/>
        </p:nvCxnSpPr>
        <p:spPr>
          <a:xfrm>
            <a:off x="814647" y="365760"/>
            <a:ext cx="941120" cy="65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78824" y="279664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 player(Location)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5825" y="4533144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Are turns &gt; 0?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5825" y="5619404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player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39367" y="6379313"/>
            <a:ext cx="14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Refresh turns.</a:t>
            </a:r>
          </a:p>
        </p:txBody>
      </p:sp>
      <p:cxnSp>
        <p:nvCxnSpPr>
          <p:cNvPr id="35" name="Elbow Connector 34"/>
          <p:cNvCxnSpPr>
            <a:stCxn id="33" idx="1"/>
          </p:cNvCxnSpPr>
          <p:nvPr/>
        </p:nvCxnSpPr>
        <p:spPr>
          <a:xfrm rot="10800000">
            <a:off x="151731" y="466627"/>
            <a:ext cx="4987636" cy="6097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5803693" y="5988736"/>
            <a:ext cx="83091" cy="3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81" idx="0"/>
          </p:cNvCxnSpPr>
          <p:nvPr/>
        </p:nvCxnSpPr>
        <p:spPr>
          <a:xfrm>
            <a:off x="5795486" y="4902476"/>
            <a:ext cx="10594" cy="18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49" idx="0"/>
          </p:cNvCxnSpPr>
          <p:nvPr/>
        </p:nvCxnSpPr>
        <p:spPr>
          <a:xfrm flipH="1">
            <a:off x="5754816" y="3165980"/>
            <a:ext cx="668713" cy="65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0" idx="1"/>
            <a:endCxn id="5" idx="1"/>
          </p:cNvCxnSpPr>
          <p:nvPr/>
        </p:nvCxnSpPr>
        <p:spPr>
          <a:xfrm rot="10800000">
            <a:off x="1358605" y="1203647"/>
            <a:ext cx="2279363" cy="4190024"/>
          </a:xfrm>
          <a:prstGeom prst="bentConnector3">
            <a:avLst>
              <a:gd name="adj1" fmla="val 14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09758" y="3819045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Turns --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6927" y="2940447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an enemy near?</a:t>
            </a:r>
          </a:p>
        </p:txBody>
      </p:sp>
      <p:cxnSp>
        <p:nvCxnSpPr>
          <p:cNvPr id="53" name="Elbow Connector 52"/>
          <p:cNvCxnSpPr>
            <a:stCxn id="51" idx="1"/>
            <a:endCxn id="5" idx="1"/>
          </p:cNvCxnSpPr>
          <p:nvPr/>
        </p:nvCxnSpPr>
        <p:spPr>
          <a:xfrm rot="10800000" flipH="1">
            <a:off x="646926" y="1203647"/>
            <a:ext cx="711677" cy="1921466"/>
          </a:xfrm>
          <a:prstGeom prst="bentConnector3">
            <a:avLst>
              <a:gd name="adj1" fmla="val -32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6927" y="20772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2595" y="354598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86653" y="3581069"/>
            <a:ext cx="25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Enemy health—(Damage)</a:t>
            </a:r>
          </a:p>
        </p:txBody>
      </p:sp>
      <p:cxnSp>
        <p:nvCxnSpPr>
          <p:cNvPr id="60" name="Straight Arrow Connector 59"/>
          <p:cNvCxnSpPr>
            <a:stCxn id="51" idx="2"/>
            <a:endCxn id="57" idx="0"/>
          </p:cNvCxnSpPr>
          <p:nvPr/>
        </p:nvCxnSpPr>
        <p:spPr>
          <a:xfrm flipH="1">
            <a:off x="1115354" y="3309779"/>
            <a:ext cx="479365" cy="23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2"/>
            <a:endCxn id="219" idx="0"/>
          </p:cNvCxnSpPr>
          <p:nvPr/>
        </p:nvCxnSpPr>
        <p:spPr>
          <a:xfrm>
            <a:off x="1115354" y="3915315"/>
            <a:ext cx="955004" cy="63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49" idx="0"/>
          </p:cNvCxnSpPr>
          <p:nvPr/>
        </p:nvCxnSpPr>
        <p:spPr>
          <a:xfrm>
            <a:off x="4977619" y="3765735"/>
            <a:ext cx="777197" cy="5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06042" y="2682304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Health++(Heal)</a:t>
            </a:r>
          </a:p>
        </p:txBody>
      </p:sp>
      <p:cxnSp>
        <p:nvCxnSpPr>
          <p:cNvPr id="72" name="Straight Arrow Connector 71"/>
          <p:cNvCxnSpPr>
            <a:stCxn id="7" idx="2"/>
            <a:endCxn id="70" idx="0"/>
          </p:cNvCxnSpPr>
          <p:nvPr/>
        </p:nvCxnSpPr>
        <p:spPr>
          <a:xfrm>
            <a:off x="3331634" y="2396248"/>
            <a:ext cx="976102" cy="28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  <a:endCxn id="49" idx="0"/>
          </p:cNvCxnSpPr>
          <p:nvPr/>
        </p:nvCxnSpPr>
        <p:spPr>
          <a:xfrm>
            <a:off x="4307736" y="3051636"/>
            <a:ext cx="1447080" cy="7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" idx="2"/>
            <a:endCxn id="30" idx="0"/>
          </p:cNvCxnSpPr>
          <p:nvPr/>
        </p:nvCxnSpPr>
        <p:spPr>
          <a:xfrm>
            <a:off x="5458584" y="1880321"/>
            <a:ext cx="964945" cy="9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2"/>
            <a:endCxn id="51" idx="0"/>
          </p:cNvCxnSpPr>
          <p:nvPr/>
        </p:nvCxnSpPr>
        <p:spPr>
          <a:xfrm>
            <a:off x="1575513" y="2300242"/>
            <a:ext cx="19206" cy="64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637967" y="520900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78293" y="50875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00853" y="631768"/>
            <a:ext cx="79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Revive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25448" y="66917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ally Near?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414953" y="16061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17253" y="-8391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  <a:p>
            <a:endParaRPr lang="en-GB" dirty="0"/>
          </a:p>
        </p:txBody>
      </p:sp>
      <p:cxnSp>
        <p:nvCxnSpPr>
          <p:cNvPr id="97" name="Straight Arrow Connector 96"/>
          <p:cNvCxnSpPr>
            <a:stCxn id="5" idx="3"/>
            <a:endCxn id="82" idx="1"/>
          </p:cNvCxnSpPr>
          <p:nvPr/>
        </p:nvCxnSpPr>
        <p:spPr>
          <a:xfrm flipV="1">
            <a:off x="2152930" y="816434"/>
            <a:ext cx="1347923" cy="38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3"/>
            <a:endCxn id="93" idx="1"/>
          </p:cNvCxnSpPr>
          <p:nvPr/>
        </p:nvCxnSpPr>
        <p:spPr>
          <a:xfrm>
            <a:off x="4295238" y="816434"/>
            <a:ext cx="1230210" cy="3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0"/>
            <a:endCxn id="95" idx="3"/>
          </p:cNvCxnSpPr>
          <p:nvPr/>
        </p:nvCxnSpPr>
        <p:spPr>
          <a:xfrm flipH="1" flipV="1">
            <a:off x="5172827" y="314775"/>
            <a:ext cx="1013219" cy="35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3"/>
            <a:endCxn id="94" idx="0"/>
          </p:cNvCxnSpPr>
          <p:nvPr/>
        </p:nvCxnSpPr>
        <p:spPr>
          <a:xfrm>
            <a:off x="6846644" y="853840"/>
            <a:ext cx="811068" cy="75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1"/>
            <a:endCxn id="5" idx="0"/>
          </p:cNvCxnSpPr>
          <p:nvPr/>
        </p:nvCxnSpPr>
        <p:spPr>
          <a:xfrm flipH="1">
            <a:off x="1755767" y="314775"/>
            <a:ext cx="2961486" cy="70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06107" y="2396248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Revive Player(Player)</a:t>
            </a:r>
          </a:p>
        </p:txBody>
      </p:sp>
      <p:cxnSp>
        <p:nvCxnSpPr>
          <p:cNvPr id="117" name="Straight Arrow Connector 116"/>
          <p:cNvCxnSpPr>
            <a:stCxn id="107" idx="2"/>
            <a:endCxn id="49" idx="0"/>
          </p:cNvCxnSpPr>
          <p:nvPr/>
        </p:nvCxnSpPr>
        <p:spPr>
          <a:xfrm flipH="1">
            <a:off x="5754816" y="2765580"/>
            <a:ext cx="2320238" cy="105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4" idx="2"/>
            <a:endCxn id="107" idx="0"/>
          </p:cNvCxnSpPr>
          <p:nvPr/>
        </p:nvCxnSpPr>
        <p:spPr>
          <a:xfrm>
            <a:off x="7657712" y="1975473"/>
            <a:ext cx="417342" cy="42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1" idx="2"/>
            <a:endCxn id="32" idx="0"/>
          </p:cNvCxnSpPr>
          <p:nvPr/>
        </p:nvCxnSpPr>
        <p:spPr>
          <a:xfrm flipH="1">
            <a:off x="5803693" y="5456844"/>
            <a:ext cx="2387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9" idx="2"/>
            <a:endCxn id="31" idx="0"/>
          </p:cNvCxnSpPr>
          <p:nvPr/>
        </p:nvCxnSpPr>
        <p:spPr>
          <a:xfrm>
            <a:off x="5754816" y="4188377"/>
            <a:ext cx="40670" cy="34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1" idx="1"/>
            <a:endCxn id="80" idx="3"/>
          </p:cNvCxnSpPr>
          <p:nvPr/>
        </p:nvCxnSpPr>
        <p:spPr>
          <a:xfrm flipH="1">
            <a:off x="4123485" y="4717810"/>
            <a:ext cx="922340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59239" y="4551571"/>
            <a:ext cx="302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enemy of choice in range</a:t>
            </a:r>
          </a:p>
        </p:txBody>
      </p:sp>
      <p:cxnSp>
        <p:nvCxnSpPr>
          <p:cNvPr id="224" name="Straight Arrow Connector 223"/>
          <p:cNvCxnSpPr>
            <a:stCxn id="219" idx="3"/>
            <a:endCxn id="58" idx="1"/>
          </p:cNvCxnSpPr>
          <p:nvPr/>
        </p:nvCxnSpPr>
        <p:spPr>
          <a:xfrm flipH="1" flipV="1">
            <a:off x="2386653" y="3765735"/>
            <a:ext cx="1194824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9" y="831273"/>
            <a:ext cx="1749197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/>
              <a:t>Game master</a:t>
            </a:r>
          </a:p>
          <a:p>
            <a:r>
              <a:rPr lang="en-GB" sz="1100" dirty="0"/>
              <a:t>Players[] : </a:t>
            </a:r>
            <a:r>
              <a:rPr lang="en-GB" sz="1100" dirty="0" err="1"/>
              <a:t>Gameobjects</a:t>
            </a:r>
            <a:endParaRPr lang="en-GB" sz="1100" dirty="0"/>
          </a:p>
          <a:p>
            <a:r>
              <a:rPr lang="en-GB" sz="1100" dirty="0"/>
              <a:t>Enemies[]: </a:t>
            </a:r>
            <a:r>
              <a:rPr lang="en-GB" sz="1100" dirty="0" err="1"/>
              <a:t>Gameobjects</a:t>
            </a:r>
            <a:endParaRPr lang="en-GB" sz="1100" dirty="0"/>
          </a:p>
          <a:p>
            <a:r>
              <a:rPr lang="en-GB" sz="1100" dirty="0" err="1"/>
              <a:t>Phasenumber</a:t>
            </a:r>
            <a:r>
              <a:rPr lang="en-GB" sz="1100" dirty="0"/>
              <a:t>: </a:t>
            </a:r>
            <a:r>
              <a:rPr lang="en-GB" sz="1100" dirty="0" err="1"/>
              <a:t>Int</a:t>
            </a:r>
            <a:endParaRPr lang="en-GB" sz="1100" dirty="0"/>
          </a:p>
          <a:p>
            <a:r>
              <a:rPr lang="en-GB" sz="1100" dirty="0" err="1"/>
              <a:t>Currentplayer</a:t>
            </a:r>
            <a:r>
              <a:rPr lang="en-GB" sz="1100" dirty="0"/>
              <a:t>: </a:t>
            </a:r>
            <a:r>
              <a:rPr lang="en-GB" sz="1100" dirty="0" err="1"/>
              <a:t>Gameobject</a:t>
            </a:r>
            <a:endParaRPr lang="en-GB" sz="1100" dirty="0"/>
          </a:p>
          <a:p>
            <a:r>
              <a:rPr lang="en-GB" sz="1100" dirty="0"/>
              <a:t>Menu: </a:t>
            </a:r>
            <a:r>
              <a:rPr lang="en-GB" sz="1100" dirty="0" err="1"/>
              <a:t>Gameobject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Methods:</a:t>
            </a:r>
          </a:p>
          <a:p>
            <a:r>
              <a:rPr lang="en-GB" sz="1100" dirty="0"/>
              <a:t>Start()</a:t>
            </a:r>
          </a:p>
          <a:p>
            <a:r>
              <a:rPr lang="en-GB" sz="1100" dirty="0" err="1"/>
              <a:t>Endplayerturn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Changephase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Moveunit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Unitattack</a:t>
            </a:r>
            <a:r>
              <a:rPr lang="en-GB" sz="1100" dirty="0"/>
              <a:t>()</a:t>
            </a:r>
          </a:p>
          <a:p>
            <a:r>
              <a:rPr lang="en-GB" sz="1100" dirty="0"/>
              <a:t>Rest()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427" y="122430"/>
            <a:ext cx="1441420" cy="2292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/>
              <a:t>Move</a:t>
            </a:r>
          </a:p>
          <a:p>
            <a:r>
              <a:rPr lang="en-GB" sz="1100" dirty="0"/>
              <a:t>Active: bool</a:t>
            </a:r>
          </a:p>
          <a:p>
            <a:r>
              <a:rPr lang="en-GB" sz="1100" dirty="0"/>
              <a:t>Target </a:t>
            </a:r>
            <a:r>
              <a:rPr lang="en-GB" sz="1100" dirty="0" err="1"/>
              <a:t>pos</a:t>
            </a:r>
            <a:r>
              <a:rPr lang="en-GB" sz="1100" dirty="0"/>
              <a:t>: Vector3</a:t>
            </a:r>
          </a:p>
          <a:p>
            <a:r>
              <a:rPr lang="en-GB" sz="1100" dirty="0" err="1"/>
              <a:t>Currentpos</a:t>
            </a:r>
            <a:r>
              <a:rPr lang="en-GB" sz="1100" dirty="0"/>
              <a:t>: Vector3</a:t>
            </a:r>
          </a:p>
          <a:p>
            <a:r>
              <a:rPr lang="en-GB" sz="1100" dirty="0" err="1"/>
              <a:t>Maxmovement</a:t>
            </a:r>
            <a:r>
              <a:rPr lang="en-GB" sz="1100" dirty="0"/>
              <a:t>: </a:t>
            </a:r>
            <a:r>
              <a:rPr lang="en-GB" sz="1100" dirty="0" err="1"/>
              <a:t>Int</a:t>
            </a:r>
            <a:endParaRPr lang="en-GB" sz="1100" dirty="0"/>
          </a:p>
          <a:p>
            <a:r>
              <a:rPr lang="en-GB" sz="1100" dirty="0" err="1"/>
              <a:t>Currentmovement:Int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Methods:</a:t>
            </a:r>
          </a:p>
          <a:p>
            <a:r>
              <a:rPr lang="en-GB" sz="1100" dirty="0" err="1"/>
              <a:t>Onactivate</a:t>
            </a:r>
            <a:r>
              <a:rPr lang="en-GB" sz="1100" dirty="0"/>
              <a:t>()</a:t>
            </a:r>
          </a:p>
          <a:p>
            <a:r>
              <a:rPr lang="en-GB" sz="1100" dirty="0"/>
              <a:t>Start()</a:t>
            </a:r>
          </a:p>
          <a:p>
            <a:r>
              <a:rPr lang="en-GB" sz="1100" dirty="0" err="1"/>
              <a:t>SetTarget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Moveplayer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Endmove</a:t>
            </a:r>
            <a:r>
              <a:rPr lang="en-GB" sz="1100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3837" y="2046309"/>
            <a:ext cx="1367682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err="1"/>
              <a:t>Unitinformation</a:t>
            </a:r>
            <a:endParaRPr lang="en-GB" sz="1100" dirty="0"/>
          </a:p>
          <a:p>
            <a:r>
              <a:rPr lang="en-GB" sz="1100" dirty="0" err="1"/>
              <a:t>Health:Byte</a:t>
            </a:r>
            <a:endParaRPr lang="en-GB" sz="1100" dirty="0"/>
          </a:p>
          <a:p>
            <a:r>
              <a:rPr lang="en-GB" sz="1100" dirty="0" err="1"/>
              <a:t>Equipment:enum</a:t>
            </a:r>
            <a:endParaRPr lang="en-GB" sz="1100" dirty="0"/>
          </a:p>
          <a:p>
            <a:r>
              <a:rPr lang="en-GB" sz="1100" dirty="0" err="1"/>
              <a:t>Mygear</a:t>
            </a:r>
            <a:r>
              <a:rPr lang="en-GB" sz="1100" dirty="0"/>
              <a:t>: Equipment</a:t>
            </a:r>
          </a:p>
          <a:p>
            <a:r>
              <a:rPr lang="en-GB" sz="1100" dirty="0" err="1"/>
              <a:t>Defense:Byte</a:t>
            </a:r>
            <a:endParaRPr lang="en-GB" sz="1100" dirty="0"/>
          </a:p>
          <a:p>
            <a:r>
              <a:rPr lang="en-GB" sz="1100" dirty="0" err="1"/>
              <a:t>Truemovement:Byte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Methods:</a:t>
            </a:r>
          </a:p>
          <a:p>
            <a:r>
              <a:rPr lang="en-GB" sz="1100" dirty="0">
                <a:solidFill>
                  <a:srgbClr val="FFC000"/>
                </a:solidFill>
              </a:rPr>
              <a:t>Rest()</a:t>
            </a:r>
          </a:p>
          <a:p>
            <a:r>
              <a:rPr lang="en-GB" sz="1100" dirty="0" err="1">
                <a:solidFill>
                  <a:srgbClr val="C00000"/>
                </a:solidFill>
              </a:rPr>
              <a:t>Defensereturn</a:t>
            </a:r>
            <a:r>
              <a:rPr lang="en-GB" sz="1100" dirty="0">
                <a:solidFill>
                  <a:srgbClr val="C00000"/>
                </a:solidFill>
              </a:rPr>
              <a:t>()</a:t>
            </a:r>
          </a:p>
          <a:p>
            <a:r>
              <a:rPr lang="en-GB" sz="1100" dirty="0" err="1"/>
              <a:t>Movereturn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Setmove</a:t>
            </a:r>
            <a:r>
              <a:rPr lang="en-GB" sz="1100" dirty="0"/>
              <a:t>(Vector3)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Revive()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7687" y="13329"/>
            <a:ext cx="1099981" cy="1954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err="1"/>
              <a:t>mapPlane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Rend: renderer</a:t>
            </a:r>
          </a:p>
          <a:p>
            <a:r>
              <a:rPr lang="en-GB" sz="1100" dirty="0"/>
              <a:t>Target:vector3</a:t>
            </a:r>
          </a:p>
          <a:p>
            <a:r>
              <a:rPr lang="en-GB" sz="1100" dirty="0"/>
              <a:t>Distance: float</a:t>
            </a:r>
          </a:p>
          <a:p>
            <a:r>
              <a:rPr lang="en-GB" sz="1100" dirty="0"/>
              <a:t>Active: bool</a:t>
            </a:r>
          </a:p>
          <a:p>
            <a:endParaRPr lang="en-GB" sz="1100" dirty="0"/>
          </a:p>
          <a:p>
            <a:r>
              <a:rPr lang="en-GB" sz="1100" dirty="0"/>
              <a:t>Methods</a:t>
            </a:r>
          </a:p>
          <a:p>
            <a:r>
              <a:rPr lang="en-GB" sz="1100" dirty="0" err="1"/>
              <a:t>OnmouseOver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OnMouseExit</a:t>
            </a:r>
            <a:r>
              <a:rPr lang="en-GB" sz="1100" dirty="0"/>
              <a:t>()</a:t>
            </a:r>
          </a:p>
          <a:p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267057" y="24156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5019" y="191193"/>
            <a:ext cx="209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Game Master object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61779" y="5223544"/>
            <a:ext cx="1519068" cy="1546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Attack</a:t>
            </a:r>
          </a:p>
          <a:p>
            <a:r>
              <a:rPr lang="en-GB" sz="1050" dirty="0"/>
              <a:t>Attacker: </a:t>
            </a:r>
            <a:r>
              <a:rPr lang="en-GB" sz="1050" dirty="0" err="1"/>
              <a:t>gameobject</a:t>
            </a:r>
            <a:endParaRPr lang="en-GB" sz="1050" dirty="0"/>
          </a:p>
          <a:p>
            <a:r>
              <a:rPr lang="en-GB" sz="1050" dirty="0"/>
              <a:t>Target: </a:t>
            </a:r>
            <a:r>
              <a:rPr lang="en-GB" sz="1050" dirty="0" err="1"/>
              <a:t>gameobject</a:t>
            </a:r>
            <a:endParaRPr lang="en-GB" sz="1050" dirty="0"/>
          </a:p>
          <a:p>
            <a:endParaRPr lang="en-GB" sz="1050" dirty="0"/>
          </a:p>
          <a:p>
            <a:r>
              <a:rPr lang="en-GB" sz="1050" dirty="0"/>
              <a:t>Methods:</a:t>
            </a:r>
          </a:p>
          <a:p>
            <a:r>
              <a:rPr lang="en-GB" sz="1050" dirty="0" err="1"/>
              <a:t>Attackerrange</a:t>
            </a:r>
            <a:r>
              <a:rPr lang="en-GB" sz="1050" dirty="0"/>
              <a:t>()</a:t>
            </a:r>
          </a:p>
          <a:p>
            <a:r>
              <a:rPr lang="en-GB" sz="1050" dirty="0" err="1"/>
              <a:t>Attackerdamage</a:t>
            </a:r>
            <a:r>
              <a:rPr lang="en-GB" sz="1050" dirty="0"/>
              <a:t>()</a:t>
            </a:r>
          </a:p>
          <a:p>
            <a:r>
              <a:rPr lang="en-GB" sz="1050" dirty="0" err="1"/>
              <a:t>Defenseroll</a:t>
            </a:r>
            <a:r>
              <a:rPr lang="en-GB" sz="1050" dirty="0"/>
              <a:t>()</a:t>
            </a:r>
          </a:p>
          <a:p>
            <a:endParaRPr lang="en-GB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6884782" y="1142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Tile</a:t>
            </a:r>
          </a:p>
        </p:txBody>
      </p:sp>
      <p:cxnSp>
        <p:nvCxnSpPr>
          <p:cNvPr id="13" name="Straight Arrow Connector 12"/>
          <p:cNvCxnSpPr>
            <a:endCxn id="4" idx="3"/>
          </p:cNvCxnSpPr>
          <p:nvPr/>
        </p:nvCxnSpPr>
        <p:spPr>
          <a:xfrm flipH="1">
            <a:off x="2414216" y="1021537"/>
            <a:ext cx="1725212" cy="104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  <a:endCxn id="5" idx="3"/>
          </p:cNvCxnSpPr>
          <p:nvPr/>
        </p:nvCxnSpPr>
        <p:spPr>
          <a:xfrm flipH="1" flipV="1">
            <a:off x="5580847" y="1268898"/>
            <a:ext cx="2716831" cy="77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40" idx="3"/>
          </p:cNvCxnSpPr>
          <p:nvPr/>
        </p:nvCxnSpPr>
        <p:spPr>
          <a:xfrm rot="5400000">
            <a:off x="6110469" y="3809623"/>
            <a:ext cx="1657589" cy="2716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0"/>
            <a:endCxn id="4" idx="2"/>
          </p:cNvCxnSpPr>
          <p:nvPr/>
        </p:nvCxnSpPr>
        <p:spPr>
          <a:xfrm flipH="1" flipV="1">
            <a:off x="1539618" y="3293486"/>
            <a:ext cx="3281695" cy="193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" idx="1"/>
            <a:endCxn id="4" idx="3"/>
          </p:cNvCxnSpPr>
          <p:nvPr/>
        </p:nvCxnSpPr>
        <p:spPr>
          <a:xfrm rot="10800000">
            <a:off x="2414217" y="2062381"/>
            <a:ext cx="5199621" cy="1130397"/>
          </a:xfrm>
          <a:prstGeom prst="bentConnector3">
            <a:avLst>
              <a:gd name="adj1" fmla="val 78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2810" y="3362053"/>
            <a:ext cx="1367682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err="1"/>
              <a:t>EnemyInformation</a:t>
            </a:r>
            <a:endParaRPr lang="en-GB" sz="1100" dirty="0"/>
          </a:p>
          <a:p>
            <a:r>
              <a:rPr lang="en-GB" sz="1100" dirty="0" err="1"/>
              <a:t>Health:Byte</a:t>
            </a:r>
            <a:endParaRPr lang="en-GB" sz="1100" dirty="0"/>
          </a:p>
          <a:p>
            <a:r>
              <a:rPr lang="en-GB" sz="1100" dirty="0" err="1"/>
              <a:t>Equipment:enum</a:t>
            </a:r>
            <a:endParaRPr lang="en-GB" sz="1100" dirty="0"/>
          </a:p>
          <a:p>
            <a:r>
              <a:rPr lang="en-GB" sz="1100" dirty="0" err="1"/>
              <a:t>Mygear</a:t>
            </a:r>
            <a:r>
              <a:rPr lang="en-GB" sz="1100" dirty="0"/>
              <a:t>: Equipment</a:t>
            </a:r>
          </a:p>
          <a:p>
            <a:r>
              <a:rPr lang="en-GB" sz="1100" dirty="0" err="1"/>
              <a:t>Defense:Byte</a:t>
            </a:r>
            <a:endParaRPr lang="en-GB" sz="1100" dirty="0"/>
          </a:p>
          <a:p>
            <a:r>
              <a:rPr lang="en-GB" sz="1100" dirty="0" err="1"/>
              <a:t>Truemovement:Byte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Methods:</a:t>
            </a:r>
          </a:p>
          <a:p>
            <a:r>
              <a:rPr lang="en-GB" sz="1100" dirty="0" err="1">
                <a:solidFill>
                  <a:srgbClr val="C00000"/>
                </a:solidFill>
              </a:rPr>
              <a:t>Defensereturn</a:t>
            </a:r>
            <a:r>
              <a:rPr lang="en-GB" sz="1100" dirty="0">
                <a:solidFill>
                  <a:srgbClr val="C00000"/>
                </a:solidFill>
              </a:rPr>
              <a:t>()</a:t>
            </a:r>
          </a:p>
          <a:p>
            <a:r>
              <a:rPr lang="en-GB" sz="1100" dirty="0" err="1"/>
              <a:t>Movereturn</a:t>
            </a:r>
            <a:r>
              <a:rPr lang="en-GB" sz="1100" dirty="0"/>
              <a:t>()</a:t>
            </a:r>
          </a:p>
          <a:p>
            <a:r>
              <a:rPr lang="en-GB" sz="1100" dirty="0" err="1"/>
              <a:t>Setmove</a:t>
            </a:r>
            <a:r>
              <a:rPr lang="en-GB" sz="1100" dirty="0"/>
              <a:t>(Vector3)</a:t>
            </a:r>
          </a:p>
        </p:txBody>
      </p:sp>
      <p:cxnSp>
        <p:nvCxnSpPr>
          <p:cNvPr id="93" name="Elbow Connector 92"/>
          <p:cNvCxnSpPr>
            <a:stCxn id="89" idx="1"/>
          </p:cNvCxnSpPr>
          <p:nvPr/>
        </p:nvCxnSpPr>
        <p:spPr>
          <a:xfrm rot="10800000">
            <a:off x="2430880" y="3054346"/>
            <a:ext cx="3361931" cy="1284898"/>
          </a:xfrm>
          <a:prstGeom prst="bentConnector3">
            <a:avLst>
              <a:gd name="adj1" fmla="val 70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9" idx="0"/>
          </p:cNvCxnSpPr>
          <p:nvPr/>
        </p:nvCxnSpPr>
        <p:spPr>
          <a:xfrm flipH="1" flipV="1">
            <a:off x="5597511" y="1823245"/>
            <a:ext cx="879140" cy="153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  <a:endCxn id="40" idx="3"/>
          </p:cNvCxnSpPr>
          <p:nvPr/>
        </p:nvCxnSpPr>
        <p:spPr>
          <a:xfrm flipH="1">
            <a:off x="5580847" y="5316434"/>
            <a:ext cx="895804" cy="6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1"/>
            <a:endCxn id="5" idx="3"/>
          </p:cNvCxnSpPr>
          <p:nvPr/>
        </p:nvCxnSpPr>
        <p:spPr>
          <a:xfrm flipH="1">
            <a:off x="5580847" y="990520"/>
            <a:ext cx="2166840" cy="2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664267" y="2605629"/>
            <a:ext cx="85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0160" y="68164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Titlescreen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36865" y="22610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7229" y="1050976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764" y="3183775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 scene(</a:t>
            </a:r>
            <a:r>
              <a:rPr lang="en-GB" dirty="0" err="1"/>
              <a:t>Int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 flipV="1">
            <a:off x="2492543" y="589311"/>
            <a:ext cx="330102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007494" y="1235642"/>
            <a:ext cx="63270" cy="213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1886352" y="1050976"/>
            <a:ext cx="346428" cy="121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440" y="3368441"/>
            <a:ext cx="41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Application.close</a:t>
            </a:r>
            <a:r>
              <a:rPr lang="en-GB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2645" y="404645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Scene number: </a:t>
            </a:r>
            <a:r>
              <a:rPr lang="en-GB" dirty="0" err="1"/>
              <a:t>int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6" idx="2"/>
            <a:endCxn id="6" idx="1"/>
          </p:cNvCxnSpPr>
          <p:nvPr/>
        </p:nvCxnSpPr>
        <p:spPr>
          <a:xfrm>
            <a:off x="3774733" y="773977"/>
            <a:ext cx="3249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4" idx="0"/>
          </p:cNvCxnSpPr>
          <p:nvPr/>
        </p:nvCxnSpPr>
        <p:spPr>
          <a:xfrm>
            <a:off x="2232780" y="2630394"/>
            <a:ext cx="259763" cy="73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8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184" y="1243792"/>
            <a:ext cx="243148" cy="46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-9351" y="972101"/>
            <a:ext cx="10723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/>
              <a:t>Player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4698" y="1309255"/>
            <a:ext cx="236912" cy="473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2305823" y="972101"/>
            <a:ext cx="1306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/>
              <a:t>Game Master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37071" y="1193915"/>
            <a:ext cx="243147" cy="12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/>
          <p:cNvSpPr txBox="1"/>
          <p:nvPr/>
        </p:nvSpPr>
        <p:spPr>
          <a:xfrm>
            <a:off x="6926580" y="920422"/>
            <a:ext cx="2094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Unit information Classes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37071" y="2721379"/>
            <a:ext cx="243146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2535" y="1620940"/>
            <a:ext cx="20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946" y="1343941"/>
            <a:ext cx="19962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/>
              <a:t>Check for information from action selection within GUI with actions remaining &gt; 0.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00756" y="1920885"/>
            <a:ext cx="25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7672" y="1554432"/>
            <a:ext cx="1678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Call on class (chosen)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11611" y="2373034"/>
            <a:ext cx="4725460" cy="63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6836" y="2120949"/>
            <a:ext cx="1971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Returns class information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59659" y="1309255"/>
            <a:ext cx="230678" cy="469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0" name="TextBox 49"/>
          <p:cNvSpPr txBox="1"/>
          <p:nvPr/>
        </p:nvSpPr>
        <p:spPr>
          <a:xfrm>
            <a:off x="4457701" y="972101"/>
            <a:ext cx="655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Unit 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61162" y="1765022"/>
            <a:ext cx="139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5589" y="1424355"/>
            <a:ext cx="105987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Calls upon action method. </a:t>
            </a:r>
            <a:r>
              <a:rPr lang="en-GB" sz="1350" dirty="0"/>
              <a:t> 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331" y="2864774"/>
            <a:ext cx="69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1" y="2582879"/>
            <a:ext cx="2056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Player performs nth action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92535" y="2458103"/>
            <a:ext cx="20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1101" y="2164933"/>
            <a:ext cx="1570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Sends info to player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736276" y="3254559"/>
            <a:ext cx="2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81292" y="2931128"/>
            <a:ext cx="2315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Sends new information to unit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042015" y="3405737"/>
            <a:ext cx="1548049" cy="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96934" y="3071275"/>
            <a:ext cx="1640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Updates information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10391" y="3588506"/>
            <a:ext cx="206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53668" y="3271445"/>
            <a:ext cx="1788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Information sent back to player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7284" y="4186498"/>
            <a:ext cx="8977745" cy="1739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9" name="TextBox 78"/>
          <p:cNvSpPr txBox="1"/>
          <p:nvPr/>
        </p:nvSpPr>
        <p:spPr>
          <a:xfrm>
            <a:off x="87284" y="3867481"/>
            <a:ext cx="1794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If no actions remaining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0" y="1290853"/>
            <a:ext cx="5410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Turn </a:t>
            </a:r>
          </a:p>
          <a:p>
            <a:r>
              <a:rPr lang="en-GB" sz="1350" dirty="0"/>
              <a:t>start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958892" y="4510694"/>
            <a:ext cx="159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20004" y="4266646"/>
            <a:ext cx="1749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Check actions number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018727" y="4859828"/>
            <a:ext cx="153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18727" y="4568581"/>
            <a:ext cx="17020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Return no actions left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944" y="4958316"/>
            <a:ext cx="17007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Turn end, next player.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92535" y="5232197"/>
            <a:ext cx="206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0171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22EA40-9116-4BA2-855F-19F2F5B8E1B0}" vid="{DFF4ECC8-7795-47FE-94A0-CDE06E7160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</TotalTime>
  <Words>305</Words>
  <Application>Microsoft Office PowerPoint</Application>
  <PresentationFormat>On-screen Show (4:3)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Liam (Student)</dc:creator>
  <cp:lastModifiedBy>Tse, Tom (Student)</cp:lastModifiedBy>
  <cp:revision>34</cp:revision>
  <dcterms:created xsi:type="dcterms:W3CDTF">2017-10-19T08:23:59Z</dcterms:created>
  <dcterms:modified xsi:type="dcterms:W3CDTF">2017-12-11T20:52:43Z</dcterms:modified>
</cp:coreProperties>
</file>