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WallBreaker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Kalcsevszki Regina</a:t>
            </a:r>
            <a:endParaRPr sz="1800"/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Kiss Dorottya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Márton Adrienn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wanted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554025"/>
            <a:ext cx="4572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wanted: MVC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760900" y="1549825"/>
            <a:ext cx="1518900" cy="58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Controller</a:t>
            </a:r>
            <a:endParaRPr b="1" sz="1800"/>
          </a:p>
        </p:txBody>
      </p:sp>
      <p:sp>
        <p:nvSpPr>
          <p:cNvPr id="148" name="Shape 148"/>
          <p:cNvSpPr/>
          <p:nvPr/>
        </p:nvSpPr>
        <p:spPr>
          <a:xfrm>
            <a:off x="2156875" y="2929175"/>
            <a:ext cx="1518900" cy="58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Model</a:t>
            </a:r>
            <a:endParaRPr b="1" sz="1800"/>
          </a:p>
        </p:txBody>
      </p:sp>
      <p:sp>
        <p:nvSpPr>
          <p:cNvPr id="149" name="Shape 149"/>
          <p:cNvSpPr/>
          <p:nvPr/>
        </p:nvSpPr>
        <p:spPr>
          <a:xfrm>
            <a:off x="5419200" y="2929175"/>
            <a:ext cx="1518900" cy="58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View</a:t>
            </a:r>
            <a:endParaRPr b="1" sz="1800"/>
          </a:p>
        </p:txBody>
      </p:sp>
      <p:cxnSp>
        <p:nvCxnSpPr>
          <p:cNvPr id="150" name="Shape 150"/>
          <p:cNvCxnSpPr/>
          <p:nvPr/>
        </p:nvCxnSpPr>
        <p:spPr>
          <a:xfrm flipH="1" rot="10800000">
            <a:off x="3017000" y="1963175"/>
            <a:ext cx="485700" cy="6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Shape 151"/>
          <p:cNvCxnSpPr/>
          <p:nvPr/>
        </p:nvCxnSpPr>
        <p:spPr>
          <a:xfrm flipH="1">
            <a:off x="3244375" y="2138725"/>
            <a:ext cx="431400" cy="5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Shape 152"/>
          <p:cNvCxnSpPr/>
          <p:nvPr/>
        </p:nvCxnSpPr>
        <p:spPr>
          <a:xfrm>
            <a:off x="5538000" y="1997975"/>
            <a:ext cx="581100" cy="5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Shape 153"/>
          <p:cNvCxnSpPr/>
          <p:nvPr/>
        </p:nvCxnSpPr>
        <p:spPr>
          <a:xfrm rot="10800000">
            <a:off x="5341875" y="2180100"/>
            <a:ext cx="564300" cy="5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wanted: UML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312" y="1108975"/>
            <a:ext cx="343927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it’s made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975" y="1765225"/>
            <a:ext cx="19240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019" y="2932944"/>
            <a:ext cx="1152925" cy="11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0775" y="2866513"/>
            <a:ext cx="1546848" cy="128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made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088" y="1108950"/>
            <a:ext cx="466983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made trouble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Ball movement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Sprite collides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Lagging</a:t>
            </a:r>
            <a:endParaRPr sz="2400"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958" y="1585650"/>
            <a:ext cx="2631550" cy="19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