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IdLst>
    <p:sldId id="287" r:id="rId2"/>
    <p:sldId id="689" r:id="rId3"/>
    <p:sldId id="704" r:id="rId4"/>
    <p:sldId id="690" r:id="rId5"/>
    <p:sldId id="705" r:id="rId6"/>
    <p:sldId id="700" r:id="rId7"/>
    <p:sldId id="692" r:id="rId8"/>
    <p:sldId id="699" r:id="rId9"/>
    <p:sldId id="697" r:id="rId10"/>
    <p:sldId id="698" r:id="rId11"/>
    <p:sldId id="694" r:id="rId12"/>
    <p:sldId id="701" r:id="rId13"/>
    <p:sldId id="702" r:id="rId14"/>
    <p:sldId id="688" r:id="rId15"/>
    <p:sldId id="703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76" d="100"/>
          <a:sy n="76" d="100"/>
        </p:scale>
        <p:origin x="1218" y="96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00642" y="1941861"/>
            <a:ext cx="397965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25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25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73628" y="4159360"/>
            <a:ext cx="3325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조장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장민규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박동규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손문창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장준환</a:t>
            </a: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06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65BA5-CF4C-4248-BBF6-A372B8E0DE86}"/>
              </a:ext>
            </a:extLst>
          </p:cNvPr>
          <p:cNvSpPr txBox="1"/>
          <p:nvPr/>
        </p:nvSpPr>
        <p:spPr>
          <a:xfrm>
            <a:off x="1833959" y="1313426"/>
            <a:ext cx="456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채팅창</a:t>
            </a:r>
            <a:endParaRPr lang="ko-KR" altLang="en-US" sz="1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C8FFF-D4F2-4508-A2A2-C011D801DB7F}"/>
              </a:ext>
            </a:extLst>
          </p:cNvPr>
          <p:cNvSpPr txBox="1"/>
          <p:nvPr/>
        </p:nvSpPr>
        <p:spPr>
          <a:xfrm>
            <a:off x="1833959" y="1636591"/>
            <a:ext cx="34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게임하면서 </a:t>
            </a:r>
            <a:r>
              <a:rPr lang="ko-KR" altLang="en-US" sz="1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유저간의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채팅을 위해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채팅창을 구현할 예정 채팅 스타일은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우리가 익숙한 카카오톡을 모티브로 할 예정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3402" y="131342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A3FD53-A360-449F-A6EA-BC782A2F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28" y="826864"/>
            <a:ext cx="277216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-15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게임 설명 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(</a:t>
            </a:r>
            <a:r>
              <a:rPr kumimoji="0" lang="ko-KR" altLang="en-US" sz="1600" b="0" i="0" u="none" strike="noStrike" kern="1200" cap="none" spc="-15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가위</a:t>
            </a:r>
            <a:r>
              <a:rPr kumimoji="0" lang="en-US" altLang="ko-KR" sz="1600" b="0" i="0" u="none" strike="noStrike" kern="1200" cap="none" spc="-15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,</a:t>
            </a:r>
            <a:r>
              <a:rPr kumimoji="0" lang="en-US" altLang="ko-KR" sz="1600" b="0" i="0" u="none" strike="noStrike" kern="1200" cap="none" spc="-150" normalizeH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 </a:t>
            </a:r>
            <a:r>
              <a:rPr kumimoji="0" lang="ko-KR" altLang="en-US" sz="1600" b="0" i="0" u="none" strike="noStrike" kern="1200" cap="none" spc="-150" normalizeH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바위</a:t>
            </a:r>
            <a:r>
              <a:rPr kumimoji="0" lang="en-US" altLang="ko-KR" sz="1600" b="0" i="0" u="none" strike="noStrike" kern="1200" cap="none" spc="-150" normalizeH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, </a:t>
            </a:r>
            <a:r>
              <a:rPr kumimoji="0" lang="ko-KR" altLang="en-US" sz="1600" b="0" i="0" u="none" strike="noStrike" kern="1200" cap="none" spc="-150" normalizeH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보</a:t>
            </a:r>
            <a:r>
              <a:rPr kumimoji="0" lang="en-US" altLang="ko-KR" sz="1600" b="0" i="0" u="none" strike="noStrike" kern="1200" cap="none" spc="-150" normalizeH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)</a:t>
            </a:r>
            <a:endParaRPr kumimoji="0" lang="en-US" altLang="ko-KR" sz="1600" b="0" i="0" u="none" strike="noStrike" kern="1200" cap="none" spc="-15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005" y="1332609"/>
            <a:ext cx="3729882" cy="4406424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6925" y="1661978"/>
            <a:ext cx="3534042" cy="39524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9830" y="2961652"/>
            <a:ext cx="934696" cy="934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선택한 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값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8197" y="4325773"/>
            <a:ext cx="934696" cy="934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가위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63097" y="4335744"/>
            <a:ext cx="934696" cy="934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바위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03605" y="4327287"/>
            <a:ext cx="934696" cy="934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88561" y="2961651"/>
            <a:ext cx="934696" cy="9346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랜덤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8026" y="1835565"/>
            <a:ext cx="1421914" cy="372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b="1"/>
              <a:t>가위바위보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1604" y="3429000"/>
            <a:ext cx="658880" cy="36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4039" y="2561067"/>
            <a:ext cx="669884" cy="366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유저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3752" y="2562135"/>
            <a:ext cx="906585" cy="366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컴퓨터</a:t>
            </a:r>
          </a:p>
        </p:txBody>
      </p:sp>
      <p:sp>
        <p:nvSpPr>
          <p:cNvPr id="19" name="직사각형 23"/>
          <p:cNvSpPr/>
          <p:nvPr/>
        </p:nvSpPr>
        <p:spPr>
          <a:xfrm>
            <a:off x="4655524" y="1339420"/>
            <a:ext cx="4597838" cy="392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08</a:t>
            </a:r>
            <a:r>
              <a:rPr lang="ko-KR" altLang="en-US" sz="12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 게임구현</a:t>
            </a:r>
          </a:p>
          <a:p>
            <a:pPr>
              <a:defRPr/>
            </a:pPr>
            <a:endParaRPr lang="ko-KR" altLang="en-US" sz="1200">
              <a:solidFill>
                <a:prstClr val="white">
                  <a:lumMod val="65000"/>
                </a:prst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●랜덤 값에 이미지를 부착하여 컴퓨터와 유저가 가위바위보 게임을 할 수 있게 구현할 계획이다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▶유저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해당 화면 아래 가위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바위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보 중 선택한 값이 유저화면에 이미지가 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          나오게 한다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ko-KR" altLang="en-US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▶컴퓨터 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랜덤함수를 통해 랜덤한 값을 받아 가위바위보 중 무작위로 선택하여 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                가위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바위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보 중에 이미지가 나오게 한다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ko-KR" altLang="en-US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▶해당 게임에서 승리 또는 무승부를 하면 게임이 계속 진행되고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  패배시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게임을 더이상 진행 할 수 없게 한다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  승리시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,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게임을 몇번 이겼는지 알 수 있게 연승 횟수를 표시 할 것이다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 </a:t>
            </a:r>
          </a:p>
          <a:p>
            <a:pPr lvl="0">
              <a:defRPr/>
            </a:pPr>
            <a:endParaRPr lang="en-US" altLang="ko-KR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en-US" altLang="ko-KR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en-US" altLang="ko-KR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917" y="1742095"/>
            <a:ext cx="872669" cy="28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연승횟수</a:t>
            </a:r>
          </a:p>
        </p:txBody>
      </p:sp>
      <p:cxnSp>
        <p:nvCxnSpPr>
          <p:cNvPr id="22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11"/>
          <p:cNvSpPr/>
          <p:nvPr/>
        </p:nvSpPr>
        <p:spPr>
          <a:xfrm>
            <a:off x="7473009" y="4777166"/>
            <a:ext cx="1446994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07</a:t>
            </a:r>
          </a:p>
        </p:txBody>
      </p:sp>
      <p:sp>
        <p:nvSpPr>
          <p:cNvPr id="24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22</a:t>
            </a:r>
            <a:endParaRPr kumimoji="0" lang="ko-KR" altLang="en-US" sz="3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설명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Snake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" y="1315156"/>
            <a:ext cx="3840740" cy="4467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84" y="1315156"/>
            <a:ext cx="3840740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설명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Hangman</a:t>
            </a:r>
            <a:r>
              <a:rPr kumimoji="0" lang="en-US" altLang="ko-KR" sz="1600" b="0" i="0" u="none" strike="noStrike" kern="1200" cap="none" spc="-15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" y="1315156"/>
            <a:ext cx="3840740" cy="44677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14" y="1315156"/>
            <a:ext cx="3840740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00641" y="3656961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10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4977" y="1538912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QnA</a:t>
            </a:r>
            <a:endParaRPr lang="en-US" altLang="ko-KR" sz="3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3608" y="613945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소개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2762" y="587961"/>
            <a:ext cx="364538" cy="364538"/>
            <a:chOff x="603250" y="561975"/>
            <a:chExt cx="390525" cy="3905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17551" y="561975"/>
              <a:ext cx="152400" cy="390525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3250" y="682625"/>
              <a:ext cx="390525" cy="15240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5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0641" y="3656961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Retro Games</a:t>
            </a:r>
          </a:p>
          <a:p>
            <a:pPr algn="ctr"/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평균나이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29.25</a:t>
            </a: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</a:t>
            </a:r>
            <a:endParaRPr lang="en-US" altLang="ko-KR" sz="1000" spc="-150" dirty="0">
              <a:solidFill>
                <a:schemeClr val="bg2">
                  <a:lumMod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4977" y="1538912"/>
            <a:ext cx="3979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읽어주셔서</a:t>
            </a:r>
            <a:endParaRPr lang="en-US" altLang="ko-KR" sz="30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감사합니다</a:t>
            </a:r>
            <a:r>
              <a:rPr lang="en-US" altLang="ko-KR" sz="3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621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103426" y="4812058"/>
            <a:ext cx="3462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조명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평균나이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29.25</a:t>
            </a:r>
          </a:p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조장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조원 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 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9732" y="3111856"/>
            <a:ext cx="3979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아모레퍼시픽의 아리따움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폰트를 사용하여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아리따-돋움4.0(TTF)-Medium" panose="02020603020101020101" pitchFamily="18" charset="-127"/>
                <a:ea typeface="아리따-돋움4.0(TTF)-Medium" panose="02020603020101020101" pitchFamily="18" charset="-127"/>
                <a:cs typeface="+mn-cs"/>
              </a:rPr>
              <a:t>디자인하였습니다</a:t>
            </a:r>
            <a:endParaRPr kumimoji="0" lang="en-US" altLang="ko-KR" sz="12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20327" y="2336879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3073" y="2871301"/>
            <a:ext cx="1293565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개요</a:t>
            </a:r>
            <a:endParaRPr lang="en-US" altLang="ko-KR" sz="1500" b="1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46193" y="2336878"/>
            <a:ext cx="1577217" cy="1577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2776" y="2799604"/>
            <a:ext cx="12935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</a:t>
            </a:r>
            <a:b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500" b="1" noProof="0" dirty="0" err="1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</a:t>
            </a:r>
            <a:r>
              <a:rPr lang="ko-KR" altLang="en-US" sz="1500" b="1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 소개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01263" y="2283582"/>
            <a:ext cx="1577217" cy="15772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1139" y="2808355"/>
            <a:ext cx="1293565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조원 소개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59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 담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92753-EEF2-4E29-B353-033B0A12CE91}"/>
              </a:ext>
            </a:extLst>
          </p:cNvPr>
          <p:cNvSpPr/>
          <p:nvPr/>
        </p:nvSpPr>
        <p:spPr>
          <a:xfrm>
            <a:off x="863600" y="1233008"/>
            <a:ext cx="8255000" cy="19558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오픈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페이지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비밀번호찾기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6C84-A6B9-4110-BA6D-9512A02E2E7E}"/>
              </a:ext>
            </a:extLst>
          </p:cNvPr>
          <p:cNvSpPr txBox="1"/>
          <p:nvPr/>
        </p:nvSpPr>
        <p:spPr>
          <a:xfrm>
            <a:off x="2794000" y="185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AF4742-DF55-43F5-BDBA-6995F9C662B8}"/>
              </a:ext>
            </a:extLst>
          </p:cNvPr>
          <p:cNvSpPr/>
          <p:nvPr/>
        </p:nvSpPr>
        <p:spPr>
          <a:xfrm>
            <a:off x="863599" y="3669193"/>
            <a:ext cx="3124201" cy="227551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가위바위보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스네이크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박동규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행맨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0D153D-33F5-4000-ADA1-D1F23038327C}"/>
              </a:ext>
            </a:extLst>
          </p:cNvPr>
          <p:cNvSpPr/>
          <p:nvPr/>
        </p:nvSpPr>
        <p:spPr>
          <a:xfrm>
            <a:off x="4432299" y="3669192"/>
            <a:ext cx="4610101" cy="22755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핸들러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장민규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Sql,jdbc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Socket: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장민규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Ppt: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박동규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손문창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장준환</a:t>
            </a:r>
          </a:p>
        </p:txBody>
      </p:sp>
    </p:spTree>
    <p:extLst>
      <p:ext uri="{BB962C8B-B14F-4D97-AF65-F5344CB8AC3E}">
        <p14:creationId xmlns:p14="http://schemas.microsoft.com/office/powerpoint/2010/main" val="114197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60355" y="1027858"/>
            <a:ext cx="8185289" cy="307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spc="-150">
                <a:solidFill>
                  <a:schemeClr val="dk1"/>
                </a:solidFill>
                <a:latin typeface="한컴 윤고딕 230"/>
                <a:ea typeface="한컴 윤고딕 230"/>
              </a:rPr>
              <a:t>개발의 목적</a:t>
            </a:r>
            <a:endParaRPr lang="ko-KR" altLang="en-US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코로나 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19 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사태임에도 게임 시장은 계속 수요가 있으며</a:t>
            </a: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근래  레트로 감성으로 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80~90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년대 유행이 다시 돌고 있기에</a:t>
            </a: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우리들이 어릴 때 했던 게임들을 만들게 되었습니다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게임은 미니게임 시리즈처럼 다양한 게임이 있으며</a:t>
            </a: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미니게임은 언제 어디서나 가볍게 하기 쉽고</a:t>
            </a: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쉬는 시간 혹은 점심 시간 아니면</a:t>
            </a: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출 퇴근 시간 같이 잠깐 하기 좋고 </a:t>
            </a: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미니게임 시리즈 라서 다양한 게임을 즐기는게 가능하기에</a:t>
            </a: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레트로 감성이 있는 미니게임 시리즈를 선택했습니다</a:t>
            </a: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spc="-150">
                <a:solidFill>
                  <a:srgbClr val="E7E6E6">
                    <a:lumMod val="25000"/>
                  </a:srgbClr>
                </a:solidFill>
                <a:latin typeface="한컴 윤고딕 230"/>
                <a:ea typeface="한컴 윤고딕 230"/>
              </a:rPr>
              <a:t>개 요</a:t>
            </a:r>
            <a:endParaRPr kumimoji="0" lang="en-US" altLang="ko-KR" sz="1600" b="0" i="0" u="none" strike="noStrike" kern="1200" cap="none" spc="-15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7521926" y="4441275"/>
            <a:ext cx="1307366" cy="147362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80296" y="3991723"/>
            <a:ext cx="1446994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01</a:t>
            </a:r>
            <a:endParaRPr kumimoji="0" lang="ko-KR" altLang="en-US" sz="5000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3928" y="5054165"/>
            <a:ext cx="1446994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22</a:t>
            </a:r>
            <a:endParaRPr kumimoji="0" lang="ko-KR" altLang="en-US" sz="5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753445" y="1143581"/>
            <a:ext cx="4597837" cy="318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01</a:t>
            </a:r>
            <a:r>
              <a:rPr lang="ko-KR" altLang="en-US" sz="12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 페이지 구성</a:t>
            </a:r>
            <a:endParaRPr lang="ko-KR" altLang="en-US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>
              <a:defRPr/>
            </a:pP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각 버튼에 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Listener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를 활용하여 다음과 같이 구현할 계획이다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▶로그인 버튼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로그인 버튼을 클릭 창뜨도록 구현한다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로그인을 하지 않으면 시작 할 수 없게 시작버튼을 비활성화 시킨다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ko-KR" altLang="en-US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▶회원가입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 아이디가 없을 때 클릭시 회원가입 창이 뜨도록 구현한다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ko-KR" altLang="en-US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▶시작버튼</a:t>
            </a:r>
            <a:r>
              <a:rPr lang="en-US" altLang="ko-KR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 시작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버튼을 클릭하면 메인페이지로 이동합니다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. 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하지만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, 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로그인이 안되어있으면 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“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로그인하세요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” 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라는 메세지창이 뜹니다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en-US" altLang="ko-KR" sz="1200">
              <a:solidFill>
                <a:srgbClr val="808080"/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200" spc="-150">
                <a:solidFill>
                  <a:srgbClr val="E7E6E6">
                    <a:lumMod val="50000"/>
                  </a:srgbClr>
                </a:solidFill>
                <a:latin typeface="한컴 윤고딕 230"/>
                <a:ea typeface="한컴 윤고딕 230"/>
              </a:rPr>
              <a:t>▶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종료버튼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200">
                <a:solidFill>
                  <a:srgbClr val="808080"/>
                </a:solidFill>
                <a:latin typeface="한컴 윤고딕 230"/>
                <a:ea typeface="한컴 윤고딕 230"/>
              </a:rPr>
              <a:t> 종료버튼을 클릭하면 프로그램이 완전히 종료됩니다</a:t>
            </a:r>
            <a:r>
              <a:rPr lang="en-US" altLang="ko-KR" sz="1200">
                <a:solidFill>
                  <a:srgbClr val="808080"/>
                </a:solidFill>
                <a:latin typeface="한컴 윤고딕 230"/>
                <a:ea typeface="한컴 윤고딕 230"/>
              </a:rPr>
              <a:t>.</a:t>
            </a: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  <a:p>
            <a:pPr lvl="0" algn="ctr">
              <a:defRPr/>
            </a:pPr>
            <a:endParaRPr lang="en-US" altLang="ko-KR" sz="1200" spc="-150">
              <a:solidFill>
                <a:srgbClr val="E7E6E6">
                  <a:lumMod val="50000"/>
                </a:srgbClr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spc="-150">
                <a:solidFill>
                  <a:srgbClr val="E7E6E6">
                    <a:lumMod val="25000"/>
                  </a:srgbClr>
                </a:solidFill>
                <a:latin typeface="한컴 윤고딕 230"/>
                <a:ea typeface="한컴 윤고딕 230"/>
              </a:rPr>
              <a:t>개 요</a:t>
            </a:r>
            <a:endParaRPr kumimoji="0" lang="en-US" altLang="ko-KR" sz="1600" b="0" i="0" u="none" strike="noStrike" kern="1200" cap="none" spc="-15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7521926" y="4441275"/>
            <a:ext cx="1307366" cy="147362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80296" y="3991723"/>
            <a:ext cx="1446994" cy="122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23928" y="5054165"/>
            <a:ext cx="1446994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22</a:t>
            </a:r>
            <a:endParaRPr kumimoji="0" lang="ko-KR" altLang="en-US" sz="5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103" y="1154571"/>
            <a:ext cx="3881215" cy="43886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87509" y="2123897"/>
            <a:ext cx="2919813" cy="82787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 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69705" y="4216815"/>
            <a:ext cx="1397593" cy="3382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69706" y="4831044"/>
            <a:ext cx="2937616" cy="5074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시 작 버 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01895" y="4215390"/>
            <a:ext cx="1397593" cy="3382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78922" y="1412370"/>
            <a:ext cx="1130537" cy="3382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종료버튼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rgbClr val="E7E6E6">
                    <a:lumMod val="25000"/>
                  </a:srgbClr>
                </a:solidFill>
                <a:latin typeface="한컴 윤고딕 230"/>
                <a:ea typeface="한컴 윤고딕 230"/>
              </a:rPr>
              <a:t>개발 내용 및 상세 소개</a:t>
            </a:r>
            <a:endParaRPr lang="en-US" altLang="ko-KR" sz="1600" spc="-150">
              <a:solidFill>
                <a:srgbClr val="E7E6E6">
                  <a:lumMod val="25000"/>
                </a:srgbClr>
              </a:solidFill>
              <a:latin typeface="한컴 윤고딕 230"/>
              <a:ea typeface="한컴 윤고딕 23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2135" y="1045994"/>
            <a:ext cx="376070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로그인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먼저 아이디와 비밀번호를 입력 후 게임을 플레이 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할 수 있게 만들었습니다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 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endParaRPr lang="en-US" altLang="ko-KR" sz="1200">
              <a:solidFill>
                <a:schemeClr val="bg2">
                  <a:lumMod val="50000"/>
                </a:schemeClr>
              </a:solidFill>
              <a:latin typeface="한컴 윤고딕 230"/>
              <a:ea typeface="한컴 윤고딕 2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9949" y="1058253"/>
            <a:ext cx="1535502" cy="311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02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03</a:t>
            </a:r>
            <a:endParaRPr kumimoji="0" lang="ko-KR" altLang="en-US" sz="3000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22</a:t>
            </a:r>
            <a:endParaRPr kumimoji="0" lang="ko-KR" altLang="en-US" sz="3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pic>
        <p:nvPicPr>
          <p:cNvPr id="3" name="그림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11738" y="1079159"/>
            <a:ext cx="4132800" cy="4683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63219" y="2070254"/>
            <a:ext cx="1911715" cy="436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3219" y="2554709"/>
            <a:ext cx="38699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한컴 윤고딕 230"/>
                <a:ea typeface="한컴 윤고딕 230"/>
              </a:rPr>
              <a:t>맨 아래 </a:t>
            </a:r>
            <a:r>
              <a:rPr lang="en-US" altLang="ko-KR" sz="1200">
                <a:latin typeface="한컴 윤고딕 230"/>
                <a:ea typeface="한컴 윤고딕 230"/>
              </a:rPr>
              <a:t>“Click here to find ID or Password”</a:t>
            </a:r>
          </a:p>
          <a:p>
            <a:pPr lvl="0">
              <a:defRPr/>
            </a:pPr>
            <a:r>
              <a:rPr lang="ko-KR" altLang="en-US" sz="1200">
                <a:latin typeface="한컴 윤고딕 230"/>
                <a:ea typeface="한컴 윤고딕 230"/>
              </a:rPr>
              <a:t>클릭 시 등록했던 사람의 </a:t>
            </a:r>
            <a:r>
              <a:rPr lang="en-US" altLang="ko-KR" sz="1200">
                <a:latin typeface="한컴 윤고딕 230"/>
                <a:ea typeface="한컴 윤고딕 230"/>
              </a:rPr>
              <a:t>ID </a:t>
            </a:r>
            <a:r>
              <a:rPr lang="ko-KR" altLang="en-US" sz="1200">
                <a:latin typeface="한컴 윤고딕 230"/>
                <a:ea typeface="한컴 윤고딕 230"/>
              </a:rPr>
              <a:t>또는 </a:t>
            </a:r>
            <a:r>
              <a:rPr lang="en-US" altLang="ko-KR" sz="1200">
                <a:latin typeface="한컴 윤고딕 230"/>
                <a:ea typeface="한컴 윤고딕 230"/>
              </a:rPr>
              <a:t>Password </a:t>
            </a:r>
            <a:r>
              <a:rPr lang="ko-KR" altLang="en-US" sz="1200">
                <a:latin typeface="한컴 윤고딕 230"/>
                <a:ea typeface="한컴 윤고딕 230"/>
              </a:rPr>
              <a:t>를 찾을 수 </a:t>
            </a:r>
          </a:p>
          <a:p>
            <a:pPr lvl="0">
              <a:defRPr/>
            </a:pPr>
            <a:r>
              <a:rPr lang="ko-KR" altLang="en-US" sz="1200">
                <a:latin typeface="한컴 윤고딕 230"/>
                <a:ea typeface="한컴 윤고딕 230"/>
              </a:rPr>
              <a:t>있는 창이 팝업 됩니다</a:t>
            </a:r>
            <a:r>
              <a:rPr lang="en-US" altLang="ko-KR" sz="1200">
                <a:latin typeface="한컴 윤고딕 230"/>
                <a:ea typeface="한컴 윤고딕 230"/>
              </a:rPr>
              <a:t>. </a:t>
            </a:r>
            <a:endParaRPr lang="ko-KR" altLang="en-US" sz="1200"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2135" y="1045994"/>
            <a:ext cx="37607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항목을 작성해야만 회원가입이 완료되며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필히 회원가입을 해야 게임을 플레이 할 수 있도록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만들었습니다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9949" y="105825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03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4" y="1088500"/>
            <a:ext cx="4132645" cy="47155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16" y="2942104"/>
            <a:ext cx="1047750" cy="381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416" y="3808525"/>
            <a:ext cx="1047750" cy="381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716" y="2094733"/>
            <a:ext cx="1023937" cy="361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5451" y="2018204"/>
            <a:ext cx="29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항목을 작성을 한 후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눌러야 가입이 완료가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5450" y="2870044"/>
            <a:ext cx="322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취소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누르면 회원가입 창이 종료되며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 화면으로 돌아가게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5451" y="3774462"/>
            <a:ext cx="297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1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다시쓰기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버튼을 누르면 작성했던 모든 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내용이 삭제되며 초기화 상태가 됩니다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81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rgbClr val="E7E6E6">
                    <a:lumMod val="25000"/>
                  </a:srgbClr>
                </a:solidFill>
                <a:latin typeface="한컴 윤고딕 230"/>
                <a:ea typeface="한컴 윤고딕 230"/>
              </a:rPr>
              <a:t>개발 내용 및 상세 소개</a:t>
            </a:r>
            <a:endParaRPr lang="en-US" altLang="ko-KR" sz="1600" spc="-150">
              <a:solidFill>
                <a:srgbClr val="E7E6E6">
                  <a:lumMod val="25000"/>
                </a:srgbClr>
              </a:solidFill>
              <a:latin typeface="한컴 윤고딕 230"/>
              <a:ea typeface="한컴 윤고딕 23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94211" y="1272007"/>
            <a:ext cx="3840827" cy="351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04</a:t>
            </a:r>
            <a:r>
              <a:rPr lang="ko-KR" altLang="en-US" sz="1300">
                <a:solidFill>
                  <a:prstClr val="white">
                    <a:lumMod val="65000"/>
                  </a:prstClr>
                </a:solidFill>
                <a:latin typeface="한컴 윤고딕 230"/>
                <a:ea typeface="한컴 윤고딕 230"/>
              </a:rPr>
              <a:t> 게임 구성 화면</a:t>
            </a:r>
            <a:endParaRPr lang="ko-KR" altLang="en-US" sz="1600">
              <a:solidFill>
                <a:prstClr val="white">
                  <a:lumMod val="65000"/>
                </a:prst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Home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: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Main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화면으로 넘어갑니다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My :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MyPage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로 창이 출력되며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플레이 했던 점수와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랭킹을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확인할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 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게임메뉴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r>
              <a:rPr lang="ko-KR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구현한 게임들을 메뉴에 등록하여 게임을 선택할 수 있게 나타 낼 것이다</a:t>
            </a:r>
            <a:r>
              <a:rPr lang="en-US" altLang="ko-KR" sz="12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게임검색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게임이 많아 찾기 어려울 시 게임을 검색하여  해당 게임을 찾을 수 있으며 검색 아래부분에는 등록되어 있는 게임을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List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형식으로 볼 수 있게 표시된다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시작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:</a:t>
            </a:r>
            <a:r>
              <a:rPr lang="ko-KR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</a:t>
            </a:r>
            <a:r>
              <a:rPr lang="ko-KR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선택된 게임들을 시작버튼을 누르면 해당 </a:t>
            </a:r>
          </a:p>
          <a:p>
            <a:pPr lvl="0">
              <a:defRPr/>
            </a:pPr>
            <a:r>
              <a:rPr lang="ko-KR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          게임 화면이 나타나면서 게임을 진행 할 수 있다</a:t>
            </a:r>
            <a:r>
              <a:rPr lang="en-US" altLang="ko-KR" sz="1200" b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/>
                <a:ea typeface="한컴 윤고딕 230"/>
              </a:rPr>
              <a:t>.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한컴 윤고딕 230"/>
              <a:ea typeface="한컴 윤고딕 230"/>
            </a:endParaRPr>
          </a:p>
          <a:p>
            <a:pPr lvl="0">
              <a:defRPr/>
            </a:pPr>
            <a:endParaRPr lang="en-US" altLang="ko-KR" sz="1200">
              <a:solidFill>
                <a:schemeClr val="bg2">
                  <a:lumMod val="50000"/>
                </a:schemeClr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04</a:t>
            </a:r>
            <a:endParaRPr kumimoji="0" lang="ko-KR" altLang="en-US" sz="3000" b="0" i="0" u="none" strike="noStrike" kern="1200" cap="none" spc="0" normalizeH="0" baseline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/>
                <a:ea typeface="한컴 윤고딕 230"/>
              </a:rPr>
              <a:t>22</a:t>
            </a:r>
            <a:endParaRPr kumimoji="0" lang="ko-KR" altLang="en-US" sz="3000" b="0" i="0" u="none" strike="noStrike" kern="1200" cap="none" spc="0" normalizeH="0" baseline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/>
              <a:ea typeface="한컴 윤고딕 23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6925" y="1279198"/>
            <a:ext cx="3480630" cy="44331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1194" y="1546254"/>
            <a:ext cx="649835" cy="258154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00570" y="2587773"/>
            <a:ext cx="667640" cy="295542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sp>
        <p:nvSpPr>
          <p:cNvPr id="17" name="직사각형 16"/>
          <p:cNvSpPr/>
          <p:nvPr/>
        </p:nvSpPr>
        <p:spPr>
          <a:xfrm>
            <a:off x="1775033" y="2018053"/>
            <a:ext cx="2314486" cy="3516238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32860" y="5071395"/>
            <a:ext cx="667639" cy="364976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81855" y="2187189"/>
            <a:ext cx="2091939" cy="400584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선택된 게임이름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06655" y="1529518"/>
            <a:ext cx="640934" cy="258154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0570" y="2053661"/>
            <a:ext cx="658738" cy="418388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게임검색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1667" y="2675581"/>
            <a:ext cx="712149" cy="105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게임메뉴</a:t>
            </a:r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ko-KR" altLang="en-US" sz="1100"/>
              <a:t>게임</a:t>
            </a:r>
            <a:r>
              <a:rPr lang="en-US" altLang="ko-KR" sz="1100"/>
              <a:t>1</a:t>
            </a:r>
          </a:p>
          <a:p>
            <a:pPr algn="ctr">
              <a:defRPr/>
            </a:pPr>
            <a:r>
              <a:rPr lang="ko-KR" altLang="en-US" sz="1100"/>
              <a:t>게임</a:t>
            </a:r>
            <a:r>
              <a:rPr lang="en-US" altLang="ko-KR" sz="1100"/>
              <a:t>2</a:t>
            </a:r>
          </a:p>
          <a:p>
            <a:pPr algn="ctr">
              <a:defRPr/>
            </a:pPr>
            <a:r>
              <a:rPr lang="ko-KR" altLang="en-US" sz="1100"/>
              <a:t>게임</a:t>
            </a:r>
            <a:r>
              <a:rPr lang="en-US" altLang="ko-KR" sz="1100"/>
              <a:t>3</a:t>
            </a:r>
          </a:p>
          <a:p>
            <a:pPr algn="ctr">
              <a:defRPr/>
            </a:pPr>
            <a:r>
              <a:rPr lang="ko-KR" altLang="en-US" sz="1100"/>
              <a:t>게임</a:t>
            </a:r>
            <a:r>
              <a:rPr lang="en-US" altLang="ko-KR" sz="1100"/>
              <a:t>4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9740" y="587991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개발 내용 및 상세 소개</a:t>
            </a:r>
            <a:endParaRPr lang="en-US" altLang="ko-KR" sz="1600" spc="-150" dirty="0">
              <a:solidFill>
                <a:srgbClr val="E7E6E6">
                  <a:lumMod val="25000"/>
                </a:srgb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196506" y="5167341"/>
            <a:ext cx="653683" cy="67861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73009" y="4777166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05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6692" y="5286491"/>
            <a:ext cx="1446994" cy="71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22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C242A-7EC9-4640-B302-EF48F37328B3}"/>
              </a:ext>
            </a:extLst>
          </p:cNvPr>
          <p:cNvSpPr txBox="1"/>
          <p:nvPr/>
        </p:nvSpPr>
        <p:spPr>
          <a:xfrm>
            <a:off x="5663728" y="2056264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패널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59621-BD29-4929-9D47-B307833503AD}"/>
              </a:ext>
            </a:extLst>
          </p:cNvPr>
          <p:cNvSpPr txBox="1"/>
          <p:nvPr/>
        </p:nvSpPr>
        <p:spPr>
          <a:xfrm>
            <a:off x="5570479" y="2488644"/>
            <a:ext cx="2626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유저 정보를 게임내에서 조작하기 위해 관리자 전용 패널을 만들 예정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왜 유저 정보 조작을 인게임에서 하는가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실시간 이벤트 혹은 </a:t>
            </a:r>
            <a:r>
              <a:rPr lang="ko-KR" altLang="en-US" sz="12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게임정보 수정을 위해 존재</a:t>
            </a:r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7551" y="31704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A8CE9-02F5-4515-AB55-FBD0BF23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4" y="1198032"/>
            <a:ext cx="462027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683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A4 용지(210x297mm)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아리따-돋움4.0(TTF)-Medium</vt:lpstr>
      <vt:lpstr>한컴 윤고딕 230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장 민규</cp:lastModifiedBy>
  <cp:revision>756</cp:revision>
  <dcterms:created xsi:type="dcterms:W3CDTF">2017-09-07T10:48:07Z</dcterms:created>
  <dcterms:modified xsi:type="dcterms:W3CDTF">2021-01-04T09:33:27Z</dcterms:modified>
  <cp:version/>
</cp:coreProperties>
</file>