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689" r:id="rId3"/>
    <p:sldId id="704" r:id="rId4"/>
    <p:sldId id="690" r:id="rId5"/>
    <p:sldId id="693" r:id="rId6"/>
    <p:sldId id="700" r:id="rId7"/>
    <p:sldId id="692" r:id="rId8"/>
    <p:sldId id="699" r:id="rId9"/>
    <p:sldId id="697" r:id="rId10"/>
    <p:sldId id="698" r:id="rId11"/>
    <p:sldId id="694" r:id="rId12"/>
    <p:sldId id="701" r:id="rId13"/>
    <p:sldId id="702" r:id="rId14"/>
    <p:sldId id="688" r:id="rId15"/>
    <p:sldId id="703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E5ADCD"/>
    <a:srgbClr val="FBB3BF"/>
    <a:srgbClr val="AAEBF8"/>
    <a:srgbClr val="FAEBFF"/>
    <a:srgbClr val="2D4B2B"/>
    <a:srgbClr val="3D643A"/>
    <a:srgbClr val="1D301C"/>
    <a:srgbClr val="F66A81"/>
    <a:srgbClr val="F99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76" d="100"/>
          <a:sy n="76" d="100"/>
        </p:scale>
        <p:origin x="121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0642" y="1941861"/>
            <a:ext cx="397965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25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73628" y="4159360"/>
            <a:ext cx="3325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조장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장민규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박동규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손문창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장준환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06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92AEC4-1248-4E99-A5CD-1423CB3A1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91" y="1202375"/>
            <a:ext cx="3639058" cy="35152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065BA5-CF4C-4248-BBF6-A372B8E0DE86}"/>
              </a:ext>
            </a:extLst>
          </p:cNvPr>
          <p:cNvSpPr txBox="1"/>
          <p:nvPr/>
        </p:nvSpPr>
        <p:spPr>
          <a:xfrm>
            <a:off x="1833959" y="1313426"/>
            <a:ext cx="456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채팅창</a:t>
            </a:r>
            <a:endParaRPr lang="ko-KR" altLang="en-US" sz="1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C8FFF-D4F2-4508-A2A2-C011D801DB7F}"/>
              </a:ext>
            </a:extLst>
          </p:cNvPr>
          <p:cNvSpPr txBox="1"/>
          <p:nvPr/>
        </p:nvSpPr>
        <p:spPr>
          <a:xfrm>
            <a:off x="1833959" y="1636591"/>
            <a:ext cx="348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게임을 플레이하면서 채팅이 가능하게 따로 새롭게 프레임으로 올라오고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게임하면서 이모티콘 혹은 색상 변경하면서 </a:t>
            </a:r>
            <a:r>
              <a:rPr lang="ko-KR" altLang="en-US" sz="1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채팅치는것은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페이커도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힘들어서 채팅기능과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최소화함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3402" y="131342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6635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설명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kumimoji="0" lang="ko-KR" altLang="en-US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바위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kumimoji="0" lang="ko-KR" altLang="en-US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" y="1315156"/>
            <a:ext cx="3840740" cy="44677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53" y="1315156"/>
            <a:ext cx="3845504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설명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Snake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" y="1315156"/>
            <a:ext cx="3840740" cy="4467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84" y="1315156"/>
            <a:ext cx="3840740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설명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Hangman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" y="1315156"/>
            <a:ext cx="3840740" cy="44677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14" y="1315156"/>
            <a:ext cx="3840740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00641" y="3656961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10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4977" y="1538912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QnA</a:t>
            </a:r>
            <a:endParaRPr lang="en-US" altLang="ko-KR" sz="3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3608" y="613945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소개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2762" y="587961"/>
            <a:ext cx="364538" cy="364538"/>
            <a:chOff x="603250" y="561975"/>
            <a:chExt cx="390525" cy="3905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17551" y="561975"/>
              <a:ext cx="152400" cy="39052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3250" y="682625"/>
              <a:ext cx="390525" cy="15240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5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0641" y="3656961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10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4977" y="1538912"/>
            <a:ext cx="3979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읽어주셔서</a:t>
            </a:r>
            <a:endParaRPr lang="en-US" altLang="ko-KR" sz="3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감사합니다</a:t>
            </a:r>
            <a:r>
              <a:rPr lang="en-US" altLang="ko-KR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621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103426" y="4812058"/>
            <a:ext cx="3462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조명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평균나이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29.25</a:t>
            </a:r>
          </a:p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조장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조원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 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9732" y="3111856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아모레퍼시픽의 아리따움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폰트를 사용하여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디자인하였습니다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20327" y="2336879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3073" y="2871301"/>
            <a:ext cx="1293565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개요</a:t>
            </a:r>
            <a:endParaRPr lang="en-US" altLang="ko-KR" sz="1500" b="1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46193" y="2336878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2776" y="2799604"/>
            <a:ext cx="12935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</a:t>
            </a:r>
            <a:b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500" b="1" noProof="0" dirty="0" err="1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</a:t>
            </a:r>
            <a:r>
              <a:rPr lang="ko-KR" altLang="en-US" sz="1500" b="1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 소개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01263" y="2283582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1139" y="2808355"/>
            <a:ext cx="1293565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소개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59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 담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92753-EEF2-4E29-B353-033B0A12CE91}"/>
              </a:ext>
            </a:extLst>
          </p:cNvPr>
          <p:cNvSpPr/>
          <p:nvPr/>
        </p:nvSpPr>
        <p:spPr>
          <a:xfrm>
            <a:off x="863600" y="1233008"/>
            <a:ext cx="8255000" cy="19558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오픈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페이지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비밀번호찾기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6C84-A6B9-4110-BA6D-9512A02E2E7E}"/>
              </a:ext>
            </a:extLst>
          </p:cNvPr>
          <p:cNvSpPr txBox="1"/>
          <p:nvPr/>
        </p:nvSpPr>
        <p:spPr>
          <a:xfrm>
            <a:off x="27940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AF4742-DF55-43F5-BDBA-6995F9C662B8}"/>
              </a:ext>
            </a:extLst>
          </p:cNvPr>
          <p:cNvSpPr/>
          <p:nvPr/>
        </p:nvSpPr>
        <p:spPr>
          <a:xfrm>
            <a:off x="863599" y="3669193"/>
            <a:ext cx="3124201" cy="227551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가위바위보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스네이크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행맨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0D153D-33F5-4000-ADA1-D1F23038327C}"/>
              </a:ext>
            </a:extLst>
          </p:cNvPr>
          <p:cNvSpPr/>
          <p:nvPr/>
        </p:nvSpPr>
        <p:spPr>
          <a:xfrm>
            <a:off x="4432299" y="3669192"/>
            <a:ext cx="4610101" cy="22755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핸들러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장민규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Sql,jdbc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Socket: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Ppt: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박동규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</a:p>
        </p:txBody>
      </p:sp>
    </p:spTree>
    <p:extLst>
      <p:ext uri="{BB962C8B-B14F-4D97-AF65-F5344CB8AC3E}">
        <p14:creationId xmlns:p14="http://schemas.microsoft.com/office/powerpoint/2010/main" val="114197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771249" y="1018957"/>
            <a:ext cx="45978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개발의 목적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코로나 </a:t>
            </a:r>
            <a:r>
              <a:rPr lang="en-US" altLang="ko-KR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19 </a:t>
            </a: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사태임에도 게임 시장은 계속 수요가 있으며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근래  </a:t>
            </a:r>
            <a:r>
              <a:rPr lang="ko-KR" altLang="en-US" sz="1200" spc="-150" dirty="0" err="1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레트로</a:t>
            </a: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감성으로 </a:t>
            </a:r>
            <a:r>
              <a:rPr lang="en-US" altLang="ko-KR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80~90</a:t>
            </a: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년대 유행이 다시 돌고 있기에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우리들이 어릴 때 했던 게임들을 만들게 되었습니다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게임은 미니게임 시리즈처럼 다양한 게임이 있으며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미니게임은 언제 어디서나 가볍게 하기 쉽고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쉬는 시간 혹은 점심 시간 아니면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 퇴근 시간 같이 잠깐 하기 좋고 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 시리즈 라서 다양한 게임을 즐기는게 가능하기에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200" spc="-150" dirty="0" err="1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레트로</a:t>
            </a: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감성이 있는 미니게임 시리즈를 선택했습니다</a:t>
            </a: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 algn="ctr">
              <a:defRPr/>
            </a:pPr>
            <a:endParaRPr lang="en-US" altLang="ko-KR" sz="1200" spc="-150" dirty="0">
              <a:solidFill>
                <a:srgbClr val="E7E6E6">
                  <a:lumMod val="50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 요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7521926" y="4441275"/>
            <a:ext cx="1307366" cy="147362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80296" y="3991723"/>
            <a:ext cx="1446994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01</a:t>
            </a:r>
            <a:endParaRPr kumimoji="0" lang="ko-KR" altLang="en-US" sz="5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3928" y="5054165"/>
            <a:ext cx="1446994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19" t="2816" r="63971" b="8168"/>
          <a:stretch/>
        </p:blipFill>
        <p:spPr>
          <a:xfrm>
            <a:off x="536916" y="1018957"/>
            <a:ext cx="4320000" cy="50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1573" y="1294042"/>
            <a:ext cx="1535502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2042" y="1417364"/>
            <a:ext cx="37908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Main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화면 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버튼에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Listener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부착하여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……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21349" y="3744629"/>
            <a:ext cx="6453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85336" y="3887927"/>
            <a:ext cx="4000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Exit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프로그램이 완전 종료됩니다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Touch to Start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클릭하면 메인페이지로 이동합니다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안되어있으면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로그인하세요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메세지창이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뜹니다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및 회원가입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버튼을 누르면 로그인 하는 창과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회원가입을 할 수 있는 창이 생성됩니다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19" t="2816" r="63971" b="8168"/>
          <a:stretch/>
        </p:blipFill>
        <p:spPr>
          <a:xfrm>
            <a:off x="5049394" y="1055934"/>
            <a:ext cx="3795449" cy="23928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54" y="3939523"/>
            <a:ext cx="670101" cy="323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28" y="4457463"/>
            <a:ext cx="1562527" cy="394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785" y="5185765"/>
            <a:ext cx="2051070" cy="36827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H="1">
            <a:off x="768417" y="536990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920" y="497972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603" y="548905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0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2135" y="1045994"/>
            <a:ext cx="376070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먼저 아이디와 비밀번호를 입력 후 게임을 플레이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있게 만들었습니다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9949" y="105825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8" y="1079159"/>
            <a:ext cx="4132800" cy="4683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19" y="2070254"/>
            <a:ext cx="1911715" cy="436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3219" y="2554709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맨 아래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“Click here to find ID or Password”</a:t>
            </a: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등록했던 사람의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ID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또는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Password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찾을 수 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 창이 팝업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9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2135" y="1045994"/>
            <a:ext cx="37607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항목을 작성해야만 회원가입이 완료되며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필히 회원가입을 해야 게임을 플레이 할 수 있도록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만들었습니다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9949" y="105825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4" y="1088500"/>
            <a:ext cx="4132645" cy="47155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16" y="2942104"/>
            <a:ext cx="1047750" cy="381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416" y="3808525"/>
            <a:ext cx="1047750" cy="381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716" y="2094733"/>
            <a:ext cx="1023937" cy="361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5451" y="2018204"/>
            <a:ext cx="29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항목을 작성을 한 후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눌러야 가입이 완료가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5450" y="2870044"/>
            <a:ext cx="322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취소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누르면 회원가입 창이 종료되며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 화면으로 돌아가게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5451" y="3774462"/>
            <a:ext cx="29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다시쓰기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누르면 작성했던 모든 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내용이 삭제되며 초기화 상태가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81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7063" y="1137943"/>
            <a:ext cx="3760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Home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Main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화면으로 넘어갑니다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MyPage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창이 출력되며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 했던 점수와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랭킹을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게임검색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찾으려는 게임 이름을 입력하면 해당 게임을 찾을 수 있으며 검색 아래부분에는 등록되어 있는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형식으로 볼 수 있게 표시됩니다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5406" y="8470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2906" t="21621" r="40203" b="20000"/>
          <a:stretch/>
        </p:blipFill>
        <p:spPr>
          <a:xfrm>
            <a:off x="634248" y="1170186"/>
            <a:ext cx="3250082" cy="3692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76" y="1137943"/>
            <a:ext cx="128587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077" y="1686150"/>
            <a:ext cx="1285875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077" y="2379393"/>
            <a:ext cx="1304925" cy="257018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04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84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05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9CEE95-2C84-42F1-BDE5-240EA6074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8" y="1179349"/>
            <a:ext cx="3514075" cy="39534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1C242A-7EC9-4640-B302-EF48F37328B3}"/>
              </a:ext>
            </a:extLst>
          </p:cNvPr>
          <p:cNvSpPr txBox="1"/>
          <p:nvPr/>
        </p:nvSpPr>
        <p:spPr>
          <a:xfrm>
            <a:off x="7156181" y="113833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패널 </a:t>
            </a:r>
            <a:r>
              <a:rPr lang="en-US" altLang="ko-KR" sz="1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1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59621-BD29-4929-9D47-B307833503AD}"/>
              </a:ext>
            </a:extLst>
          </p:cNvPr>
          <p:cNvSpPr txBox="1"/>
          <p:nvPr/>
        </p:nvSpPr>
        <p:spPr>
          <a:xfrm>
            <a:off x="6850995" y="1394544"/>
            <a:ext cx="2626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유저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조회 혹은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특정 유저 검색 하는 기능을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가지고 있습니다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97038" y="115993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87551" y="31704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59621-BD29-4929-9D47-B307833503AD}"/>
              </a:ext>
            </a:extLst>
          </p:cNvPr>
          <p:cNvSpPr txBox="1"/>
          <p:nvPr/>
        </p:nvSpPr>
        <p:spPr>
          <a:xfrm>
            <a:off x="4343168" y="3441406"/>
            <a:ext cx="244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유저를 입력하여 해당 유저의 정보를 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쉽게 접근 할 수 있으며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필요시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”, 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 편집 업무도 진행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있습니다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조회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등록 전체 유저를 볼 수 있으며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검색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특정 유저만 볼 수 있도록 만들었습니다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C242A-7EC9-4640-B302-EF48F37328B3}"/>
              </a:ext>
            </a:extLst>
          </p:cNvPr>
          <p:cNvSpPr txBox="1"/>
          <p:nvPr/>
        </p:nvSpPr>
        <p:spPr>
          <a:xfrm>
            <a:off x="4654285" y="316272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패널 </a:t>
            </a:r>
            <a:r>
              <a:rPr lang="en-US" altLang="ko-KR" sz="1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1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251" y="1179349"/>
            <a:ext cx="2500217" cy="14131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95" y="3162726"/>
            <a:ext cx="2500217" cy="14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683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536</Words>
  <Application>Microsoft Office PowerPoint</Application>
  <PresentationFormat>A4 용지(210x297mm)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아리따-돋움4.0(TTF)-Medium</vt:lpstr>
      <vt:lpstr>한컴 윤고딕 230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장 민규</cp:lastModifiedBy>
  <cp:revision>747</cp:revision>
  <dcterms:created xsi:type="dcterms:W3CDTF">2017-09-07T10:48:07Z</dcterms:created>
  <dcterms:modified xsi:type="dcterms:W3CDTF">2020-12-10T05:38:28Z</dcterms:modified>
</cp:coreProperties>
</file>