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8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0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05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25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2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3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7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8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5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0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8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8560FF-8079-4A3C-9A1E-BBD5AB8E79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8854-9626-4004-91B6-3574ECDD3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3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BF7CB-3C55-4695-8CFB-AC43CF53C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чат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4E3A2C-493C-4586-8377-6EA304A1A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93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E2B0B0-A9F1-4940-885A-623B8FAE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4" y="1619249"/>
            <a:ext cx="8115300" cy="240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CB150C-DBC4-4A1E-91FE-4191BE61D00B}"/>
              </a:ext>
            </a:extLst>
          </p:cNvPr>
          <p:cNvSpPr txBox="1"/>
          <p:nvPr/>
        </p:nvSpPr>
        <p:spPr>
          <a:xfrm>
            <a:off x="699078" y="1016000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78CBD-0C03-4330-B69C-5068F130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7" y="4615872"/>
            <a:ext cx="58007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6781A3-1F46-406D-B3AE-C07B193F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1265382"/>
            <a:ext cx="4676347" cy="4949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45AD0-EF0A-4504-BEC2-8252699279B0}"/>
              </a:ext>
            </a:extLst>
          </p:cNvPr>
          <p:cNvSpPr txBox="1"/>
          <p:nvPr/>
        </p:nvSpPr>
        <p:spPr>
          <a:xfrm>
            <a:off x="1625600" y="324433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Классы:</a:t>
            </a:r>
          </a:p>
        </p:txBody>
      </p:sp>
    </p:spTree>
    <p:extLst>
      <p:ext uri="{BB962C8B-B14F-4D97-AF65-F5344CB8AC3E}">
        <p14:creationId xmlns:p14="http://schemas.microsoft.com/office/powerpoint/2010/main" val="396623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DB516E-8915-4E3D-B66A-78950141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9" y="486245"/>
            <a:ext cx="6086764" cy="31182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1218E8-C052-49A0-BC29-F463C4E1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3038764"/>
            <a:ext cx="5108899" cy="2617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8BD6E-95F9-430E-A7FE-7AAB3E845301}"/>
              </a:ext>
            </a:extLst>
          </p:cNvPr>
          <p:cNvSpPr txBox="1"/>
          <p:nvPr/>
        </p:nvSpPr>
        <p:spPr>
          <a:xfrm>
            <a:off x="1071418" y="591127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Скриншоты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49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7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Онлайн чат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чат</dc:title>
  <dc:creator>Дима Хомяков</dc:creator>
  <cp:lastModifiedBy>Дима Хомяков</cp:lastModifiedBy>
  <cp:revision>1</cp:revision>
  <dcterms:created xsi:type="dcterms:W3CDTF">2022-04-22T13:39:37Z</dcterms:created>
  <dcterms:modified xsi:type="dcterms:W3CDTF">2022-04-22T13:54:13Z</dcterms:modified>
</cp:coreProperties>
</file>