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518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96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529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62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713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019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84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6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1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06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21/12/2016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0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DOTA2 NEWS APP WITH IONIC2​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2409181"/>
            <a:ext cx="10993546" cy="590321"/>
          </a:xfrm>
        </p:spPr>
        <p:txBody>
          <a:bodyPr>
            <a:noAutofit/>
          </a:bodyPr>
          <a:lstStyle/>
          <a:p>
            <a:pPr algn="ctr" fontAlgn="base"/>
            <a:r>
              <a:rPr lang="en-US" dirty="0"/>
              <a:t>PRESENTER: PHAM DUY NGUYEN​</a:t>
            </a:r>
          </a:p>
          <a:p>
            <a:pPr algn="ctr" fontAlgn="base"/>
            <a:r>
              <a:rPr lang="en-US" dirty="0"/>
              <a:t>MENTOR: PHAN TICH HOANG</a:t>
            </a:r>
            <a:r>
              <a:rPr lang="en-US" dirty="0" smtClean="0"/>
              <a:t>​, Vu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endParaRPr lang="en-US" dirty="0"/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662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6383" y="2476500"/>
            <a:ext cx="6073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 For Watching!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426884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dirty="0" smtClean="0"/>
              <a:t>Technology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Overall Architecture</a:t>
            </a:r>
            <a:r>
              <a:rPr lang="en-US" dirty="0" smtClean="0"/>
              <a:t>​</a:t>
            </a:r>
            <a:endParaRPr lang="en-US" dirty="0"/>
          </a:p>
          <a:p>
            <a:pPr fontAlgn="base"/>
            <a:r>
              <a:rPr lang="vi-VN" dirty="0" smtClean="0"/>
              <a:t>Usecase</a:t>
            </a:r>
            <a:r>
              <a:rPr lang="vi-VN" dirty="0"/>
              <a:t> Diagram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Database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Demo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Q&amp;A</a:t>
            </a:r>
            <a:r>
              <a:rPr lang="en-US" dirty="0" smtClean="0"/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Front-end: Ionic 2, Web </a:t>
            </a:r>
            <a:r>
              <a:rPr lang="vi-VN" dirty="0" smtClean="0"/>
              <a:t>animation API, </a:t>
            </a:r>
            <a:r>
              <a:rPr lang="vi-VN" dirty="0" smtClean="0"/>
              <a:t>Material</a:t>
            </a:r>
          </a:p>
          <a:p>
            <a:r>
              <a:rPr lang="vi-VN" dirty="0" smtClean="0"/>
              <a:t>Back-end: Ionic Storage, Fire Base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334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</a:t>
            </a:r>
            <a:r>
              <a:rPr lang="en-US" dirty="0" err="1" smtClean="0"/>
              <a:t>SHot</a:t>
            </a:r>
            <a:endParaRPr lang="vi-V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6" y="2083581"/>
            <a:ext cx="7525109" cy="43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vi-VN" dirty="0"/>
          </a:p>
        </p:txBody>
      </p:sp>
      <p:sp>
        <p:nvSpPr>
          <p:cNvPr id="6" name="Rounded Rectangle 5"/>
          <p:cNvSpPr/>
          <p:nvPr/>
        </p:nvSpPr>
        <p:spPr>
          <a:xfrm>
            <a:off x="735403" y="2562354"/>
            <a:ext cx="2337759" cy="2859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Menu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020075" y="3041382"/>
            <a:ext cx="1837427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Home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1020076" y="3735458"/>
            <a:ext cx="1837426" cy="51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Tournaments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1020075" y="4499247"/>
            <a:ext cx="1837427" cy="50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Top 10 Teams</a:t>
            </a:r>
            <a:endParaRPr lang="vi-VN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011283" y="2170361"/>
            <a:ext cx="3234906" cy="10806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4318959" y="2297358"/>
            <a:ext cx="943155" cy="34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News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5469147" y="2293418"/>
            <a:ext cx="1613140" cy="34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Followed Teams</a:t>
            </a:r>
            <a:endParaRPr lang="vi-VN" dirty="0"/>
          </a:p>
        </p:txBody>
      </p:sp>
      <p:sp>
        <p:nvSpPr>
          <p:cNvPr id="14" name="Rectangle 13"/>
          <p:cNvSpPr/>
          <p:nvPr/>
        </p:nvSpPr>
        <p:spPr>
          <a:xfrm>
            <a:off x="4134570" y="2792027"/>
            <a:ext cx="1311932" cy="340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Detail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 flipH="1">
            <a:off x="4790536" y="2642852"/>
            <a:ext cx="1" cy="1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734246" y="4180070"/>
            <a:ext cx="1572884" cy="41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 Detail</a:t>
            </a:r>
            <a:endParaRPr lang="vi-VN" dirty="0"/>
          </a:p>
        </p:txBody>
      </p:sp>
      <p:sp>
        <p:nvSpPr>
          <p:cNvPr id="26" name="Rounded Rectangle 25"/>
          <p:cNvSpPr/>
          <p:nvPr/>
        </p:nvSpPr>
        <p:spPr>
          <a:xfrm>
            <a:off x="4018473" y="3472703"/>
            <a:ext cx="3234906" cy="12128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4953001" y="3534602"/>
            <a:ext cx="1365850" cy="40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Tournament</a:t>
            </a:r>
            <a:endParaRPr lang="vi-VN" dirty="0"/>
          </a:p>
        </p:txBody>
      </p:sp>
      <p:sp>
        <p:nvSpPr>
          <p:cNvPr id="28" name="Rectangle 27"/>
          <p:cNvSpPr/>
          <p:nvPr/>
        </p:nvSpPr>
        <p:spPr>
          <a:xfrm>
            <a:off x="4231258" y="4166272"/>
            <a:ext cx="1250832" cy="400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Description</a:t>
            </a:r>
            <a:endParaRPr lang="vi-VN" dirty="0"/>
          </a:p>
        </p:txBody>
      </p:sp>
      <p:sp>
        <p:nvSpPr>
          <p:cNvPr id="29" name="Rectangle 28"/>
          <p:cNvSpPr/>
          <p:nvPr/>
        </p:nvSpPr>
        <p:spPr>
          <a:xfrm>
            <a:off x="5635926" y="4180070"/>
            <a:ext cx="1480867" cy="400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Teams </a:t>
            </a:r>
            <a:r>
              <a:rPr lang="en-US" sz="1600" dirty="0"/>
              <a:t>I</a:t>
            </a:r>
            <a:r>
              <a:rPr lang="en-US" sz="1600" dirty="0" smtClean="0"/>
              <a:t>nvolve</a:t>
            </a:r>
            <a:endParaRPr lang="vi-VN" dirty="0"/>
          </a:p>
        </p:txBody>
      </p:sp>
      <p:cxnSp>
        <p:nvCxnSpPr>
          <p:cNvPr id="31" name="Elbow Connector 30"/>
          <p:cNvCxnSpPr>
            <a:stCxn id="27" idx="2"/>
            <a:endCxn id="29" idx="0"/>
          </p:cNvCxnSpPr>
          <p:nvPr/>
        </p:nvCxnSpPr>
        <p:spPr>
          <a:xfrm rot="16200000" flipH="1">
            <a:off x="5883782" y="3687492"/>
            <a:ext cx="244722" cy="740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8" idx="0"/>
          </p:cNvCxnSpPr>
          <p:nvPr/>
        </p:nvCxnSpPr>
        <p:spPr>
          <a:xfrm rot="5400000">
            <a:off x="5130838" y="3661184"/>
            <a:ext cx="230924" cy="77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0" idx="1"/>
          </p:cNvCxnSpPr>
          <p:nvPr/>
        </p:nvCxnSpPr>
        <p:spPr>
          <a:xfrm flipV="1">
            <a:off x="2639683" y="2710688"/>
            <a:ext cx="1371600" cy="540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2868285" y="3992314"/>
            <a:ext cx="11501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18473" y="5007762"/>
            <a:ext cx="3234906" cy="12128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ectangle 49"/>
          <p:cNvSpPr/>
          <p:nvPr/>
        </p:nvSpPr>
        <p:spPr>
          <a:xfrm>
            <a:off x="4858832" y="5455253"/>
            <a:ext cx="1365850" cy="40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</a:t>
            </a:r>
            <a:endParaRPr lang="vi-VN" dirty="0"/>
          </a:p>
        </p:txBody>
      </p:sp>
      <p:cxnSp>
        <p:nvCxnSpPr>
          <p:cNvPr id="56" name="Elbow Connector 55"/>
          <p:cNvCxnSpPr>
            <a:stCxn id="9" idx="3"/>
            <a:endCxn id="49" idx="1"/>
          </p:cNvCxnSpPr>
          <p:nvPr/>
        </p:nvCxnSpPr>
        <p:spPr>
          <a:xfrm>
            <a:off x="2857502" y="4754165"/>
            <a:ext cx="1160971" cy="860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0" idx="3"/>
            <a:endCxn id="17" idx="1"/>
          </p:cNvCxnSpPr>
          <p:nvPr/>
        </p:nvCxnSpPr>
        <p:spPr>
          <a:xfrm flipV="1">
            <a:off x="6224682" y="4388087"/>
            <a:ext cx="2509564" cy="1267539"/>
          </a:xfrm>
          <a:prstGeom prst="bentConnector3">
            <a:avLst>
              <a:gd name="adj1" fmla="val 67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9" idx="3"/>
            <a:endCxn id="17" idx="1"/>
          </p:cNvCxnSpPr>
          <p:nvPr/>
        </p:nvCxnSpPr>
        <p:spPr>
          <a:xfrm>
            <a:off x="7116793" y="4380443"/>
            <a:ext cx="1617453" cy="7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3" idx="3"/>
            <a:endCxn id="17" idx="1"/>
          </p:cNvCxnSpPr>
          <p:nvPr/>
        </p:nvCxnSpPr>
        <p:spPr>
          <a:xfrm>
            <a:off x="7082287" y="2463836"/>
            <a:ext cx="1651959" cy="1924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Usecase Diagram</a:t>
            </a:r>
            <a:r>
              <a:rPr lang="en-US" dirty="0" smtClean="0"/>
              <a:t>​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67825"/>
            <a:ext cx="7600949" cy="42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vi-V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5075" y="1819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92457"/>
              </p:ext>
            </p:extLst>
          </p:nvPr>
        </p:nvGraphicFramePr>
        <p:xfrm>
          <a:off x="2038350" y="1922595"/>
          <a:ext cx="8677275" cy="39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icture" r:id="rId3" imgW="12704762" imgH="6438095" progId="StaticDib">
                  <p:embed/>
                </p:oleObj>
              </mc:Choice>
              <mc:Fallback>
                <p:oleObj name="Picture" r:id="rId3" imgW="12704762" imgH="6438095" progId="StaticDib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922595"/>
                        <a:ext cx="8677275" cy="396385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6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4931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198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113</TotalTime>
  <Words>59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Tahoma</vt:lpstr>
      <vt:lpstr>Wingdings 2</vt:lpstr>
      <vt:lpstr>Dividend</vt:lpstr>
      <vt:lpstr>Picture</vt:lpstr>
      <vt:lpstr>DOTA2 NEWS APP WITH IONIC2​</vt:lpstr>
      <vt:lpstr>CONTENT</vt:lpstr>
      <vt:lpstr>Technology</vt:lpstr>
      <vt:lpstr>Screen SHot</vt:lpstr>
      <vt:lpstr>Overall architecture</vt:lpstr>
      <vt:lpstr>Usecase Diagram​</vt:lpstr>
      <vt:lpstr>Database</vt:lpstr>
      <vt:lpstr>Demo</vt:lpstr>
      <vt:lpstr>Q&amp;A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Pham</dc:creator>
  <cp:lastModifiedBy>Nguyen Pham</cp:lastModifiedBy>
  <cp:revision>15</cp:revision>
  <dcterms:created xsi:type="dcterms:W3CDTF">2016-12-21T02:53:37Z</dcterms:created>
  <dcterms:modified xsi:type="dcterms:W3CDTF">2016-12-21T07:51:54Z</dcterms:modified>
</cp:coreProperties>
</file>