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66" r:id="rId4"/>
    <p:sldId id="259" r:id="rId5"/>
    <p:sldId id="261" r:id="rId6"/>
    <p:sldId id="258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C16B15-D546-46F7-BA89-D129DE148C11}" type="datetimeFigureOut">
              <a:rPr lang="vi-VN" smtClean="0"/>
              <a:t>28/12/2016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2518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964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C16B15-D546-46F7-BA89-D129DE148C11}" type="datetimeFigureOut">
              <a:rPr lang="vi-VN" smtClean="0"/>
              <a:t>28/12/2016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5291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762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C16B15-D546-46F7-BA89-D129DE148C11}" type="datetimeFigureOut">
              <a:rPr lang="vi-VN" smtClean="0"/>
              <a:t>28/12/2016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7136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019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28/12/2016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984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28/12/2016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28/12/2016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68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C16B15-D546-46F7-BA89-D129DE148C11}" type="datetimeFigureOut">
              <a:rPr lang="vi-VN" smtClean="0"/>
              <a:t>28/12/2016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814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16B15-D546-46F7-BA89-D129DE148C11}" type="datetimeFigureOut">
              <a:rPr lang="vi-VN" smtClean="0"/>
              <a:t>28/12/2016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06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BC16B15-D546-46F7-BA89-D129DE148C11}" type="datetimeFigureOut">
              <a:rPr lang="vi-VN" smtClean="0"/>
              <a:t>28/12/2016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E1DBBBF-9E29-4536-B7A4-4A3FEDE1EB8B}" type="slidenum">
              <a:rPr lang="vi-VN" smtClean="0"/>
              <a:t>‹#›</a:t>
            </a:fld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0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DOTA2 NEWS APP WITH IONIC2​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2409181"/>
            <a:ext cx="10993546" cy="590321"/>
          </a:xfrm>
        </p:spPr>
        <p:txBody>
          <a:bodyPr>
            <a:noAutofit/>
          </a:bodyPr>
          <a:lstStyle/>
          <a:p>
            <a:pPr algn="ctr" fontAlgn="base"/>
            <a:r>
              <a:rPr lang="en-US" dirty="0"/>
              <a:t>PRESENTER: PHAM DUY NGUYEN​</a:t>
            </a:r>
          </a:p>
          <a:p>
            <a:pPr algn="ctr" fontAlgn="base"/>
            <a:r>
              <a:rPr lang="en-US" dirty="0"/>
              <a:t>MENTOR: PHAN TICH HOANG</a:t>
            </a:r>
            <a:r>
              <a:rPr lang="en-US" dirty="0" smtClean="0"/>
              <a:t>​, Vu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endParaRPr lang="en-US" dirty="0"/>
          </a:p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662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519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6383" y="2476500"/>
            <a:ext cx="6073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 For Watching!</a:t>
            </a:r>
            <a:endParaRPr lang="vi-VN" sz="4800" dirty="0"/>
          </a:p>
        </p:txBody>
      </p:sp>
    </p:spTree>
    <p:extLst>
      <p:ext uri="{BB962C8B-B14F-4D97-AF65-F5344CB8AC3E}">
        <p14:creationId xmlns:p14="http://schemas.microsoft.com/office/powerpoint/2010/main" val="42688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vi-VN" dirty="0" smtClean="0"/>
              <a:t>Technology</a:t>
            </a:r>
            <a:r>
              <a:rPr lang="en-US" dirty="0"/>
              <a:t>​</a:t>
            </a:r>
          </a:p>
          <a:p>
            <a:pPr fontAlgn="base"/>
            <a:r>
              <a:rPr lang="vi-VN" dirty="0"/>
              <a:t>Overall Architecture</a:t>
            </a:r>
            <a:r>
              <a:rPr lang="en-US" dirty="0" smtClean="0"/>
              <a:t>​</a:t>
            </a:r>
            <a:endParaRPr lang="en-US" dirty="0"/>
          </a:p>
          <a:p>
            <a:pPr fontAlgn="base"/>
            <a:r>
              <a:rPr lang="vi-VN" dirty="0" smtClean="0"/>
              <a:t>Usecase</a:t>
            </a:r>
            <a:r>
              <a:rPr lang="vi-VN" dirty="0"/>
              <a:t> Diagram</a:t>
            </a:r>
            <a:r>
              <a:rPr lang="en-US" dirty="0"/>
              <a:t>​</a:t>
            </a:r>
          </a:p>
          <a:p>
            <a:pPr fontAlgn="base"/>
            <a:r>
              <a:rPr lang="vi-VN" dirty="0"/>
              <a:t>Database</a:t>
            </a:r>
            <a:r>
              <a:rPr lang="en-US" dirty="0"/>
              <a:t>​</a:t>
            </a:r>
          </a:p>
          <a:p>
            <a:pPr fontAlgn="base"/>
            <a:r>
              <a:rPr lang="vi-VN" dirty="0"/>
              <a:t>Demo</a:t>
            </a:r>
            <a:r>
              <a:rPr lang="en-US" dirty="0"/>
              <a:t>​</a:t>
            </a:r>
          </a:p>
          <a:p>
            <a:pPr fontAlgn="base"/>
            <a:r>
              <a:rPr lang="vi-VN" dirty="0"/>
              <a:t>Q&amp;A</a:t>
            </a:r>
            <a:r>
              <a:rPr lang="en-US" dirty="0" smtClean="0"/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ID On Ionic </a:t>
            </a:r>
            <a:r>
              <a:rPr lang="en-US" dirty="0" smtClean="0"/>
              <a:t>View &amp; </a:t>
            </a:r>
            <a:r>
              <a:rPr lang="en-US" dirty="0" err="1" smtClean="0"/>
              <a:t>Github</a:t>
            </a:r>
            <a:r>
              <a:rPr lang="en-US" dirty="0" smtClean="0"/>
              <a:t>	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Store -&gt; Ionic View</a:t>
            </a:r>
          </a:p>
          <a:p>
            <a:r>
              <a:rPr lang="en-US" dirty="0" smtClean="0"/>
              <a:t>App Id: </a:t>
            </a:r>
            <a:r>
              <a:rPr lang="en-US" dirty="0" smtClean="0"/>
              <a:t>ADA0E256</a:t>
            </a:r>
          </a:p>
          <a:p>
            <a:r>
              <a:rPr lang="en-US" dirty="0" err="1" smtClean="0"/>
              <a:t>Github</a:t>
            </a:r>
            <a:r>
              <a:rPr lang="en-US"/>
              <a:t>: https://github.com/IceNeoMax/Team-Elite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05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Front-end: Ionic 2, Web animation API, Material</a:t>
            </a:r>
          </a:p>
          <a:p>
            <a:r>
              <a:rPr lang="vi-VN" dirty="0" smtClean="0"/>
              <a:t>Back-end: Ionic Storage, Fire Base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334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</a:t>
            </a:r>
            <a:r>
              <a:rPr lang="en-US" dirty="0" err="1" smtClean="0"/>
              <a:t>SHot</a:t>
            </a:r>
            <a:endParaRPr lang="vi-V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66" y="2083581"/>
            <a:ext cx="7525109" cy="43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5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vi-VN" dirty="0"/>
          </a:p>
        </p:txBody>
      </p:sp>
      <p:sp>
        <p:nvSpPr>
          <p:cNvPr id="6" name="Rounded Rectangle 5"/>
          <p:cNvSpPr/>
          <p:nvPr/>
        </p:nvSpPr>
        <p:spPr>
          <a:xfrm>
            <a:off x="735403" y="2562354"/>
            <a:ext cx="2337759" cy="28599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 Menu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1020075" y="3041382"/>
            <a:ext cx="1837427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Home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1020076" y="3735458"/>
            <a:ext cx="1837426" cy="513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Tournaments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1020075" y="4499247"/>
            <a:ext cx="1837427" cy="509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Top 10 Teams</a:t>
            </a:r>
            <a:endParaRPr lang="vi-VN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011283" y="2170361"/>
            <a:ext cx="3234906" cy="108065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4318959" y="2297358"/>
            <a:ext cx="943155" cy="345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News</a:t>
            </a:r>
            <a:endParaRPr lang="vi-VN" dirty="0"/>
          </a:p>
        </p:txBody>
      </p:sp>
      <p:sp>
        <p:nvSpPr>
          <p:cNvPr id="13" name="Rectangle 12"/>
          <p:cNvSpPr/>
          <p:nvPr/>
        </p:nvSpPr>
        <p:spPr>
          <a:xfrm>
            <a:off x="5469147" y="2293418"/>
            <a:ext cx="1613140" cy="34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Followed Teams</a:t>
            </a:r>
            <a:endParaRPr lang="vi-VN" dirty="0"/>
          </a:p>
        </p:txBody>
      </p:sp>
      <p:sp>
        <p:nvSpPr>
          <p:cNvPr id="14" name="Rectangle 13"/>
          <p:cNvSpPr/>
          <p:nvPr/>
        </p:nvSpPr>
        <p:spPr>
          <a:xfrm>
            <a:off x="4134570" y="2792027"/>
            <a:ext cx="1311932" cy="340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 Detail</a:t>
            </a:r>
            <a:endParaRPr lang="vi-VN" dirty="0"/>
          </a:p>
        </p:txBody>
      </p: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 flipH="1">
            <a:off x="4790536" y="2642852"/>
            <a:ext cx="1" cy="14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734246" y="4180070"/>
            <a:ext cx="1572884" cy="416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Team Detail</a:t>
            </a:r>
            <a:endParaRPr lang="vi-VN" dirty="0"/>
          </a:p>
        </p:txBody>
      </p:sp>
      <p:sp>
        <p:nvSpPr>
          <p:cNvPr id="26" name="Rounded Rectangle 25"/>
          <p:cNvSpPr/>
          <p:nvPr/>
        </p:nvSpPr>
        <p:spPr>
          <a:xfrm>
            <a:off x="4018473" y="3472703"/>
            <a:ext cx="3234906" cy="12128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4953001" y="3534602"/>
            <a:ext cx="1365850" cy="40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Tournament</a:t>
            </a:r>
            <a:endParaRPr lang="vi-VN" dirty="0"/>
          </a:p>
        </p:txBody>
      </p:sp>
      <p:sp>
        <p:nvSpPr>
          <p:cNvPr id="28" name="Rectangle 27"/>
          <p:cNvSpPr/>
          <p:nvPr/>
        </p:nvSpPr>
        <p:spPr>
          <a:xfrm>
            <a:off x="4231258" y="4166272"/>
            <a:ext cx="1250832" cy="400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Description</a:t>
            </a:r>
            <a:endParaRPr lang="vi-VN" dirty="0"/>
          </a:p>
        </p:txBody>
      </p:sp>
      <p:sp>
        <p:nvSpPr>
          <p:cNvPr id="29" name="Rectangle 28"/>
          <p:cNvSpPr/>
          <p:nvPr/>
        </p:nvSpPr>
        <p:spPr>
          <a:xfrm>
            <a:off x="5635926" y="4180070"/>
            <a:ext cx="1480867" cy="400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Teams </a:t>
            </a:r>
            <a:r>
              <a:rPr lang="en-US" sz="1600" dirty="0"/>
              <a:t>I</a:t>
            </a:r>
            <a:r>
              <a:rPr lang="en-US" sz="1600" dirty="0" smtClean="0"/>
              <a:t>nvolve</a:t>
            </a:r>
            <a:endParaRPr lang="vi-VN" dirty="0"/>
          </a:p>
        </p:txBody>
      </p:sp>
      <p:cxnSp>
        <p:nvCxnSpPr>
          <p:cNvPr id="31" name="Elbow Connector 30"/>
          <p:cNvCxnSpPr>
            <a:stCxn id="27" idx="2"/>
            <a:endCxn id="29" idx="0"/>
          </p:cNvCxnSpPr>
          <p:nvPr/>
        </p:nvCxnSpPr>
        <p:spPr>
          <a:xfrm rot="16200000" flipH="1">
            <a:off x="5883782" y="3687492"/>
            <a:ext cx="244722" cy="740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7" idx="2"/>
            <a:endCxn id="28" idx="0"/>
          </p:cNvCxnSpPr>
          <p:nvPr/>
        </p:nvCxnSpPr>
        <p:spPr>
          <a:xfrm rot="5400000">
            <a:off x="5130838" y="3661184"/>
            <a:ext cx="230924" cy="779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10" idx="1"/>
          </p:cNvCxnSpPr>
          <p:nvPr/>
        </p:nvCxnSpPr>
        <p:spPr>
          <a:xfrm flipV="1">
            <a:off x="2639683" y="2710688"/>
            <a:ext cx="1371600" cy="540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>
            <a:off x="2868285" y="3992314"/>
            <a:ext cx="11501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18473" y="5007762"/>
            <a:ext cx="3234906" cy="12128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Rectangle 49"/>
          <p:cNvSpPr/>
          <p:nvPr/>
        </p:nvSpPr>
        <p:spPr>
          <a:xfrm>
            <a:off x="4858832" y="5455253"/>
            <a:ext cx="1365850" cy="40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Team</a:t>
            </a:r>
            <a:endParaRPr lang="vi-VN" dirty="0"/>
          </a:p>
        </p:txBody>
      </p:sp>
      <p:cxnSp>
        <p:nvCxnSpPr>
          <p:cNvPr id="56" name="Elbow Connector 55"/>
          <p:cNvCxnSpPr>
            <a:stCxn id="9" idx="3"/>
            <a:endCxn id="49" idx="1"/>
          </p:cNvCxnSpPr>
          <p:nvPr/>
        </p:nvCxnSpPr>
        <p:spPr>
          <a:xfrm>
            <a:off x="2857502" y="4754165"/>
            <a:ext cx="1160971" cy="860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0" idx="3"/>
            <a:endCxn id="17" idx="1"/>
          </p:cNvCxnSpPr>
          <p:nvPr/>
        </p:nvCxnSpPr>
        <p:spPr>
          <a:xfrm flipV="1">
            <a:off x="6224682" y="4388087"/>
            <a:ext cx="2509564" cy="1267539"/>
          </a:xfrm>
          <a:prstGeom prst="bentConnector3">
            <a:avLst>
              <a:gd name="adj1" fmla="val 67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9" idx="3"/>
            <a:endCxn id="17" idx="1"/>
          </p:cNvCxnSpPr>
          <p:nvPr/>
        </p:nvCxnSpPr>
        <p:spPr>
          <a:xfrm>
            <a:off x="7116793" y="4380443"/>
            <a:ext cx="1617453" cy="76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3" idx="3"/>
            <a:endCxn id="17" idx="1"/>
          </p:cNvCxnSpPr>
          <p:nvPr/>
        </p:nvCxnSpPr>
        <p:spPr>
          <a:xfrm>
            <a:off x="7082287" y="2463836"/>
            <a:ext cx="1651959" cy="1924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0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26" grpId="0" animBg="1"/>
      <p:bldP spid="27" grpId="0" animBg="1"/>
      <p:bldP spid="28" grpId="0" animBg="1"/>
      <p:bldP spid="29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Usecase Diagram</a:t>
            </a:r>
            <a:r>
              <a:rPr lang="en-US" dirty="0" smtClean="0"/>
              <a:t>​</a:t>
            </a:r>
            <a:endParaRPr lang="vi-V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19" y="1896396"/>
            <a:ext cx="7973961" cy="44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vi-V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5075" y="1819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92457"/>
              </p:ext>
            </p:extLst>
          </p:nvPr>
        </p:nvGraphicFramePr>
        <p:xfrm>
          <a:off x="2038350" y="1922595"/>
          <a:ext cx="8677275" cy="39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icture" r:id="rId3" imgW="12704762" imgH="6438095" progId="StaticDib">
                  <p:embed/>
                </p:oleObj>
              </mc:Choice>
              <mc:Fallback>
                <p:oleObj name="Picture" r:id="rId3" imgW="12704762" imgH="6438095" progId="StaticDib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1922595"/>
                        <a:ext cx="8677275" cy="396385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6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493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171</TotalTime>
  <Words>80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Gill Sans MT</vt:lpstr>
      <vt:lpstr>Tahoma</vt:lpstr>
      <vt:lpstr>Wingdings 2</vt:lpstr>
      <vt:lpstr>Dividend</vt:lpstr>
      <vt:lpstr>Picture</vt:lpstr>
      <vt:lpstr>DOTA2 NEWS APP WITH IONIC2​</vt:lpstr>
      <vt:lpstr>CONTENT</vt:lpstr>
      <vt:lpstr>App ID On Ionic View &amp; Github </vt:lpstr>
      <vt:lpstr>Technology</vt:lpstr>
      <vt:lpstr>Screen SHot</vt:lpstr>
      <vt:lpstr>Overall architecture</vt:lpstr>
      <vt:lpstr>Usecase Diagram​</vt:lpstr>
      <vt:lpstr>Database</vt:lpstr>
      <vt:lpstr>Demo</vt:lpstr>
      <vt:lpstr>Q&amp;A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Pham</dc:creator>
  <cp:lastModifiedBy>Nguyen Pham</cp:lastModifiedBy>
  <cp:revision>20</cp:revision>
  <dcterms:created xsi:type="dcterms:W3CDTF">2016-12-21T02:53:37Z</dcterms:created>
  <dcterms:modified xsi:type="dcterms:W3CDTF">2016-12-28T02:17:16Z</dcterms:modified>
</cp:coreProperties>
</file>