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Guih3HR9/Ketp6z/WH5x6OHL7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8.jpg"/><Relationship Id="rId6" Type="http://schemas.openxmlformats.org/officeDocument/2006/relationships/image" Target="../media/image17.jpg"/><Relationship Id="rId7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8.jpg"/><Relationship Id="rId6" Type="http://schemas.openxmlformats.org/officeDocument/2006/relationships/image" Target="../media/image17.jpg"/><Relationship Id="rId7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464" y="266"/>
            <a:ext cx="12194926" cy="6854573"/>
          </a:xfrm>
          <a:prstGeom prst="rect">
            <a:avLst/>
          </a:prstGeom>
          <a:solidFill>
            <a:srgbClr val="78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68300" y="946150"/>
            <a:ext cx="3683000" cy="1727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entre d'aide Detective Box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913" y="6078445"/>
            <a:ext cx="21621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397250" y="190500"/>
            <a:ext cx="5397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 DES EMPREINTES RELEVÉES DANS LE CASINO LE SOIR DU CASSE 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66699" y="2768600"/>
            <a:ext cx="3886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Bureau du gestionnaire de fonds (porte P.11)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648198" y="2768599"/>
            <a:ext cx="3886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Accès à la zone sécurisée (portes P.2)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148676" y="2675021"/>
            <a:ext cx="26563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Bureau du directeur (porte P.9)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2209798" y="5416549"/>
            <a:ext cx="8110502" cy="307801"/>
            <a:chOff x="2139948" y="5194299"/>
            <a:chExt cx="8110502" cy="307801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2139948" y="5194299"/>
              <a:ext cx="3886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chemeClr val="lt1"/>
                  </a:solidFill>
                </a:rPr>
                <a:t>Salle de réunion 1 (porte P.16)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6026150" y="5194300"/>
              <a:ext cx="422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chemeClr val="lt1"/>
                  </a:solidFill>
                </a:rPr>
                <a:t>Accès sécurisé de transfert de fonds (porte PE.4)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e image contenant croquis, noir et blanc, motif, conception&#10;&#10;Description générée automatiquement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13" y="1082675"/>
            <a:ext cx="1069975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noir, capture d’écran, obscurité&#10;&#10;Description générée automatiquement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7277" y="1130300"/>
            <a:ext cx="839946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254500" y="946149"/>
            <a:ext cx="4673600" cy="173355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144000" y="946148"/>
            <a:ext cx="2679700" cy="173355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noir et blanc, croquis, cercle, motif&#10;&#10;Description générée automatiquement" id="98" name="Google Shape;98;p1"/>
          <p:cNvPicPr preferRelativeResize="0"/>
          <p:nvPr/>
        </p:nvPicPr>
        <p:blipFill rotWithShape="1">
          <a:blip r:embed="rId6">
            <a:alphaModFix/>
          </a:blip>
          <a:srcRect b="382" l="8466" r="5819" t="1473"/>
          <a:stretch/>
        </p:blipFill>
        <p:spPr>
          <a:xfrm>
            <a:off x="4383088" y="1085055"/>
            <a:ext cx="1031423" cy="14271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noir, capture d’écran, obscurité&#10;&#10;Description générée automatiquement" id="99" name="Google Shape;9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077" y="1111250"/>
            <a:ext cx="839946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dessin, art&#10;&#10;Description générée automatiquement"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0663" y="1073150"/>
            <a:ext cx="10191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motif, noir et blanc, conception&#10;&#10;Description générée automatiquement" id="101" name="Google Shape;10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27950" y="1054100"/>
            <a:ext cx="10668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, noir et blanc, cercle, obscurité&#10;&#10;Description générée automatiquement" id="102" name="Google Shape;10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66263" y="1109663"/>
            <a:ext cx="854075" cy="138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croquis, cercle, motif&#10;&#10;Description générée automatiquement" id="103" name="Google Shape;103;p1"/>
          <p:cNvPicPr preferRelativeResize="0"/>
          <p:nvPr/>
        </p:nvPicPr>
        <p:blipFill rotWithShape="1">
          <a:blip r:embed="rId6">
            <a:alphaModFix/>
          </a:blip>
          <a:srcRect b="382" l="8466" r="5819" t="1473"/>
          <a:stretch/>
        </p:blipFill>
        <p:spPr>
          <a:xfrm>
            <a:off x="10485438" y="1015205"/>
            <a:ext cx="1202873" cy="159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2305050" y="3543300"/>
            <a:ext cx="3683000" cy="1727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197600" y="3543300"/>
            <a:ext cx="3683000" cy="1727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noir, noir et blanc, capture d’écran, cercle&#10;&#10;Description générée automatiquement" id="106" name="Google Shape;10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9363" y="3702050"/>
            <a:ext cx="9239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dessin, art&#10;&#10;Description générée automatiquement" id="107" name="Google Shape;10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43313" y="3663949"/>
            <a:ext cx="10191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croquis, cercle, motif&#10;&#10;Description générée automatiquement" id="108" name="Google Shape;108;p1"/>
          <p:cNvPicPr preferRelativeResize="0"/>
          <p:nvPr/>
        </p:nvPicPr>
        <p:blipFill rotWithShape="1">
          <a:blip r:embed="rId6">
            <a:alphaModFix/>
          </a:blip>
          <a:srcRect b="382" l="8466" r="5819" t="1473"/>
          <a:stretch/>
        </p:blipFill>
        <p:spPr>
          <a:xfrm>
            <a:off x="407988" y="1015204"/>
            <a:ext cx="1202873" cy="1598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croquis, cercle, motif&#10;&#10;Description générée automatiquement" id="109" name="Google Shape;109;p1"/>
          <p:cNvPicPr preferRelativeResize="0"/>
          <p:nvPr/>
        </p:nvPicPr>
        <p:blipFill rotWithShape="1">
          <a:blip r:embed="rId6">
            <a:alphaModFix/>
          </a:blip>
          <a:srcRect b="382" l="8466" r="5819" t="1473"/>
          <a:stretch/>
        </p:blipFill>
        <p:spPr>
          <a:xfrm>
            <a:off x="4681538" y="3599654"/>
            <a:ext cx="1202873" cy="1598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, noir et blanc, capture d’écran, cercle&#10;&#10;Description générée automatiquement" id="110" name="Google Shape;110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80313" y="3695699"/>
            <a:ext cx="9239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noir, capture d’écran, obscurité&#10;&#10;Description générée automatiquement" id="111" name="Google Shape;11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8977" y="3708399"/>
            <a:ext cx="839946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motif, conception&#10;&#10;Description générée automatiquement" id="112" name="Google Shape;1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7913" y="3629025"/>
            <a:ext cx="1069975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499875" y="498275"/>
            <a:ext cx="1019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Eric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0577325" y="487200"/>
            <a:ext cx="1019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Eric 3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773425" y="3131163"/>
            <a:ext cx="1019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Eric 4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601850" y="498275"/>
            <a:ext cx="1202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Philippe 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813875" y="498275"/>
            <a:ext cx="1202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Inconnu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4389250" y="487200"/>
            <a:ext cx="1019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Eric 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403777" y="541000"/>
            <a:ext cx="1202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Inconnu 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527777" y="487200"/>
            <a:ext cx="1202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Sophie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857375" y="487200"/>
            <a:ext cx="1019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Claudia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9383763" y="487200"/>
            <a:ext cx="1019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Tim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2319403" y="3171625"/>
            <a:ext cx="1345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Simon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546428" y="3175200"/>
            <a:ext cx="1203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Sophie 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6253200" y="3127575"/>
            <a:ext cx="1203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Inconnu 3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7437477" y="3165275"/>
            <a:ext cx="1202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Simon 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8647178" y="3127575"/>
            <a:ext cx="1203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Philippe 1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1464" y="266"/>
            <a:ext cx="12194926" cy="6854573"/>
          </a:xfrm>
          <a:prstGeom prst="rect">
            <a:avLst/>
          </a:prstGeom>
          <a:solidFill>
            <a:srgbClr val="78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368300" y="946150"/>
            <a:ext cx="3683000" cy="1727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entre d'aide Detective Box" id="134" name="Google Shape;1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913" y="6078445"/>
            <a:ext cx="21621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"/>
          <p:cNvSpPr txBox="1"/>
          <p:nvPr/>
        </p:nvSpPr>
        <p:spPr>
          <a:xfrm>
            <a:off x="3397250" y="190500"/>
            <a:ext cx="5397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 DES EMPREINTES RELEVÉES DANS LE CASINO LE SOIR DU CASSE 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266699" y="2768600"/>
            <a:ext cx="3886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Bureau du gestionnaire de fonds (porte P.11)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4648198" y="2768599"/>
            <a:ext cx="3886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Accès à la zone sécurisée (portes P.2)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8039098" y="2768599"/>
            <a:ext cx="3886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Bureau du directeur (porte P.9)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"/>
          <p:cNvGrpSpPr/>
          <p:nvPr/>
        </p:nvGrpSpPr>
        <p:grpSpPr>
          <a:xfrm>
            <a:off x="2209798" y="5416548"/>
            <a:ext cx="7772400" cy="307778"/>
            <a:chOff x="2139948" y="5194298"/>
            <a:chExt cx="7772400" cy="307778"/>
          </a:xfrm>
        </p:grpSpPr>
        <p:sp>
          <p:nvSpPr>
            <p:cNvPr id="140" name="Google Shape;140;p2"/>
            <p:cNvSpPr txBox="1"/>
            <p:nvPr/>
          </p:nvSpPr>
          <p:spPr>
            <a:xfrm>
              <a:off x="2139948" y="5194299"/>
              <a:ext cx="3886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Bureau du gestionnaire de fonds (porte P.11)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6026148" y="5194298"/>
              <a:ext cx="3886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Accès à la zone sécurisée (portes P.2)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e image contenant croquis, noir et blanc, motif, conception&#10;&#10;Description générée automatiquement" id="142" name="Google Shape;1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13" y="1082675"/>
            <a:ext cx="1069975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noir, capture d’écran, obscurité&#10;&#10;Description générée automatiquement" id="143" name="Google Shape;1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7277" y="1130300"/>
            <a:ext cx="839946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/>
          <p:nvPr/>
        </p:nvSpPr>
        <p:spPr>
          <a:xfrm>
            <a:off x="4254500" y="946149"/>
            <a:ext cx="4673600" cy="173355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9144000" y="946148"/>
            <a:ext cx="2679700" cy="173355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noir et blanc, croquis, cercle, motif&#10;&#10;Description générée automatiquement" id="146" name="Google Shape;146;p2"/>
          <p:cNvPicPr preferRelativeResize="0"/>
          <p:nvPr/>
        </p:nvPicPr>
        <p:blipFill rotWithShape="1">
          <a:blip r:embed="rId6">
            <a:alphaModFix/>
          </a:blip>
          <a:srcRect b="382" l="8466" r="5819" t="1473"/>
          <a:stretch/>
        </p:blipFill>
        <p:spPr>
          <a:xfrm>
            <a:off x="4383088" y="1085055"/>
            <a:ext cx="1031423" cy="14271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noir, capture d’écran, obscurité&#10;&#10;Description générée automatiquement" id="147" name="Google Shape;14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077" y="1111250"/>
            <a:ext cx="839946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dessin, art&#10;&#10;Description générée automatiquement" id="148" name="Google Shape;14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0663" y="1073150"/>
            <a:ext cx="10191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motif, noir et blanc, conception&#10;&#10;Description générée automatiquement" id="149" name="Google Shape;149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27950" y="1054100"/>
            <a:ext cx="10668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, noir et blanc, cercle, obscurité&#10;&#10;Description générée automatiquement" id="150" name="Google Shape;150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66263" y="1109663"/>
            <a:ext cx="854075" cy="138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croquis, cercle, motif&#10;&#10;Description générée automatiquement" id="151" name="Google Shape;151;p2"/>
          <p:cNvPicPr preferRelativeResize="0"/>
          <p:nvPr/>
        </p:nvPicPr>
        <p:blipFill rotWithShape="1">
          <a:blip r:embed="rId6">
            <a:alphaModFix/>
          </a:blip>
          <a:srcRect b="382" l="8466" r="5819" t="1473"/>
          <a:stretch/>
        </p:blipFill>
        <p:spPr>
          <a:xfrm>
            <a:off x="10485438" y="1015205"/>
            <a:ext cx="1202873" cy="159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/>
          <p:nvPr/>
        </p:nvSpPr>
        <p:spPr>
          <a:xfrm>
            <a:off x="2305050" y="3543300"/>
            <a:ext cx="3683000" cy="1727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6197600" y="3543300"/>
            <a:ext cx="3683000" cy="1727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noir, noir et blanc, capture d’écran, cercle&#10;&#10;Description générée automatiquement" id="154" name="Google Shape;15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9363" y="3702050"/>
            <a:ext cx="9239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dessin, art&#10;&#10;Description générée automatiquement" id="155" name="Google Shape;15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43313" y="3663949"/>
            <a:ext cx="10191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croquis, cercle, motif&#10;&#10;Description générée automatiquement" id="156" name="Google Shape;156;p2"/>
          <p:cNvPicPr preferRelativeResize="0"/>
          <p:nvPr/>
        </p:nvPicPr>
        <p:blipFill rotWithShape="1">
          <a:blip r:embed="rId6">
            <a:alphaModFix/>
          </a:blip>
          <a:srcRect b="382" l="8466" r="5819" t="1473"/>
          <a:stretch/>
        </p:blipFill>
        <p:spPr>
          <a:xfrm>
            <a:off x="407988" y="1015204"/>
            <a:ext cx="1202873" cy="1598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croquis, cercle, motif&#10;&#10;Description générée automatiquement" id="157" name="Google Shape;157;p2"/>
          <p:cNvPicPr preferRelativeResize="0"/>
          <p:nvPr/>
        </p:nvPicPr>
        <p:blipFill rotWithShape="1">
          <a:blip r:embed="rId6">
            <a:alphaModFix/>
          </a:blip>
          <a:srcRect b="382" l="8466" r="5819" t="1473"/>
          <a:stretch/>
        </p:blipFill>
        <p:spPr>
          <a:xfrm>
            <a:off x="4681538" y="3599654"/>
            <a:ext cx="1202873" cy="1598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, noir et blanc, capture d’écran, cercle&#10;&#10;Description générée automatiquement" id="158" name="Google Shape;15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80313" y="3695699"/>
            <a:ext cx="9239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noir et blanc, noir, capture d’écran, obscurité&#10;&#10;Description générée automatiquement" id="159" name="Google Shape;15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8977" y="3708399"/>
            <a:ext cx="839946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motif, conception&#10;&#10;Description générée automatiquement"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7913" y="3629025"/>
            <a:ext cx="1069975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2629383" y="2008163"/>
            <a:ext cx="6933233" cy="2510618"/>
          </a:xfrm>
          <a:prstGeom prst="rect">
            <a:avLst/>
          </a:prstGeom>
          <a:solidFill>
            <a:srgbClr val="78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4847493" y="3686688"/>
            <a:ext cx="2497015" cy="439616"/>
          </a:xfrm>
          <a:prstGeom prst="roundRect">
            <a:avLst>
              <a:gd fmla="val 16667" name="adj"/>
            </a:avLst>
          </a:prstGeom>
          <a:solidFill>
            <a:srgbClr val="B9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VALIDER</a:t>
            </a:r>
            <a:endParaRPr/>
          </a:p>
        </p:txBody>
      </p:sp>
      <p:sp>
        <p:nvSpPr>
          <p:cNvPr id="164" name="Google Shape;164;p2"/>
          <p:cNvSpPr txBox="1"/>
          <p:nvPr/>
        </p:nvSpPr>
        <p:spPr>
          <a:xfrm>
            <a:off x="3080778" y="2305823"/>
            <a:ext cx="6031217" cy="1110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Adèle Leinu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-FR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Bien joué, il semblerait que nous ayons une empreinte intruse, je lance de ce pas une identification. J'en ai trois qui correspondent à 90%, vous pensez que vous pouvez identifier la bonne ?</a:t>
            </a:r>
            <a:endParaRPr b="0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464" y="266"/>
            <a:ext cx="12194926" cy="6854573"/>
          </a:xfrm>
          <a:prstGeom prst="rect">
            <a:avLst/>
          </a:prstGeom>
          <a:solidFill>
            <a:srgbClr val="78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774329" y="1519040"/>
            <a:ext cx="2136753" cy="32956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entre d'aide Detective Box"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913" y="6078445"/>
            <a:ext cx="21621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 txBox="1"/>
          <p:nvPr/>
        </p:nvSpPr>
        <p:spPr>
          <a:xfrm>
            <a:off x="3397250" y="190500"/>
            <a:ext cx="5397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 DES EMPREINTES RELEVÉES DANS LE CASINO LE SOIR DU CASSE 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633794" y="4932235"/>
            <a:ext cx="2423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Inconnu Sacha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noir et blanc, noir, capture d’écran, obscurité&#10;&#10;Description générée automatiquement" id="174" name="Google Shape;1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6066" y="1808869"/>
            <a:ext cx="1724311" cy="282964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/>
          <p:nvPr/>
        </p:nvSpPr>
        <p:spPr>
          <a:xfrm>
            <a:off x="4478650" y="1507916"/>
            <a:ext cx="2136753" cy="32956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4338115" y="4921111"/>
            <a:ext cx="2423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Faux Sacha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6764650" y="1507916"/>
            <a:ext cx="2136753" cy="32956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6624115" y="4921111"/>
            <a:ext cx="2423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Faux Sacha 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9039526" y="1502354"/>
            <a:ext cx="2136753" cy="32956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8898991" y="4915549"/>
            <a:ext cx="2423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Inconnu Sacha 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9065" y="1800364"/>
            <a:ext cx="1706297" cy="27012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conception, motif&#10;&#10;Description générée automatiquement" id="182" name="Google Shape;18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9763" y="1793063"/>
            <a:ext cx="1739670" cy="2751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conception, motif&#10;&#10;Description générée automatiquement" id="183" name="Google Shape;18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58464" y="1774640"/>
            <a:ext cx="1744466" cy="274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/>
          <p:nvPr/>
        </p:nvSpPr>
        <p:spPr>
          <a:xfrm>
            <a:off x="-1464" y="266"/>
            <a:ext cx="12194926" cy="6854573"/>
          </a:xfrm>
          <a:prstGeom prst="rect">
            <a:avLst/>
          </a:prstGeom>
          <a:solidFill>
            <a:srgbClr val="78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774329" y="1519040"/>
            <a:ext cx="2136753" cy="32956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entre d'aide Detective Box" id="190" name="Google Shape;1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913" y="6078445"/>
            <a:ext cx="21621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/>
        </p:nvSpPr>
        <p:spPr>
          <a:xfrm>
            <a:off x="3397250" y="190500"/>
            <a:ext cx="5397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 DES EMPREINTES RELEVÉES DANS LE CASINO LE SOIR DU CASSE 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633794" y="4932235"/>
            <a:ext cx="2423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Empreinte inconnue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noir et blanc, noir, capture d’écran, obscurité&#10;&#10;Description générée automatiquement" id="193" name="Google Shape;19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6066" y="1808869"/>
            <a:ext cx="1724311" cy="2829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"/>
          <p:cNvSpPr/>
          <p:nvPr/>
        </p:nvSpPr>
        <p:spPr>
          <a:xfrm>
            <a:off x="4478650" y="1507916"/>
            <a:ext cx="2136753" cy="32956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4338115" y="4921111"/>
            <a:ext cx="2423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Empreinte 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6764650" y="1507916"/>
            <a:ext cx="2136753" cy="32956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6624115" y="4921111"/>
            <a:ext cx="2423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Empreinte B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9039526" y="1502354"/>
            <a:ext cx="2136753" cy="32956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8898991" y="4915549"/>
            <a:ext cx="2423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Empreinte C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9065" y="1800364"/>
            <a:ext cx="1706297" cy="27012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conception, motif&#10;&#10;Description générée automatiquement" id="201" name="Google Shape;20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9763" y="1793063"/>
            <a:ext cx="1739670" cy="2751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roquis, noir et blanc, conception, motif&#10;&#10;Description générée automatiquement" id="202" name="Google Shape;20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58464" y="1774640"/>
            <a:ext cx="1744466" cy="27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2629383" y="2008163"/>
            <a:ext cx="6933233" cy="2510618"/>
          </a:xfrm>
          <a:prstGeom prst="rect">
            <a:avLst/>
          </a:prstGeom>
          <a:solidFill>
            <a:srgbClr val="78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4847493" y="3686688"/>
            <a:ext cx="2497015" cy="439616"/>
          </a:xfrm>
          <a:prstGeom prst="roundRect">
            <a:avLst>
              <a:gd fmla="val 16667" name="adj"/>
            </a:avLst>
          </a:prstGeom>
          <a:solidFill>
            <a:srgbClr val="B9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VALIDER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3080778" y="2517180"/>
            <a:ext cx="60312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Adèle Leinu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-FR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Mortel ! Ça correspond à 100%, merci ! </a:t>
            </a:r>
            <a:br>
              <a:rPr b="0" i="1" lang="fr-FR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b="0" i="1" lang="fr-FR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Voici le résultat : Sacha Leza, née le 22 février 1990.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2024-09-03T08:03:48Z</dcterms:created>
</cp:coreProperties>
</file>