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B98-1D1A-4D69-89AC-9740E83EC70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BDD-BE40-4C3F-9E4C-D8A71C4C9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8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B98-1D1A-4D69-89AC-9740E83EC70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BDD-BE40-4C3F-9E4C-D8A71C4C9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0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B98-1D1A-4D69-89AC-9740E83EC70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BDD-BE40-4C3F-9E4C-D8A71C4C9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9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B98-1D1A-4D69-89AC-9740E83EC70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BDD-BE40-4C3F-9E4C-D8A71C4C9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0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B98-1D1A-4D69-89AC-9740E83EC70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BDD-BE40-4C3F-9E4C-D8A71C4C9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4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B98-1D1A-4D69-89AC-9740E83EC70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BDD-BE40-4C3F-9E4C-D8A71C4C9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B98-1D1A-4D69-89AC-9740E83EC70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BDD-BE40-4C3F-9E4C-D8A71C4C9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B98-1D1A-4D69-89AC-9740E83EC70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BDD-BE40-4C3F-9E4C-D8A71C4C9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6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B98-1D1A-4D69-89AC-9740E83EC70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BDD-BE40-4C3F-9E4C-D8A71C4C9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B98-1D1A-4D69-89AC-9740E83EC70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BDD-BE40-4C3F-9E4C-D8A71C4C9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5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B98-1D1A-4D69-89AC-9740E83EC70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BDD-BE40-4C3F-9E4C-D8A71C4C9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8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CB98-1D1A-4D69-89AC-9740E83EC70B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2BDD-BE40-4C3F-9E4C-D8A71C4C9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3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46444"/>
              </p:ext>
            </p:extLst>
          </p:nvPr>
        </p:nvGraphicFramePr>
        <p:xfrm>
          <a:off x="551067" y="828996"/>
          <a:ext cx="11441236" cy="5273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0309">
                  <a:extLst>
                    <a:ext uri="{9D8B030D-6E8A-4147-A177-3AD203B41FA5}">
                      <a16:colId xmlns:a16="http://schemas.microsoft.com/office/drawing/2014/main" val="1001963147"/>
                    </a:ext>
                  </a:extLst>
                </a:gridCol>
                <a:gridCol w="2860309">
                  <a:extLst>
                    <a:ext uri="{9D8B030D-6E8A-4147-A177-3AD203B41FA5}">
                      <a16:colId xmlns:a16="http://schemas.microsoft.com/office/drawing/2014/main" val="2907512551"/>
                    </a:ext>
                  </a:extLst>
                </a:gridCol>
                <a:gridCol w="2932449">
                  <a:extLst>
                    <a:ext uri="{9D8B030D-6E8A-4147-A177-3AD203B41FA5}">
                      <a16:colId xmlns:a16="http://schemas.microsoft.com/office/drawing/2014/main" val="3257249383"/>
                    </a:ext>
                  </a:extLst>
                </a:gridCol>
                <a:gridCol w="2788169">
                  <a:extLst>
                    <a:ext uri="{9D8B030D-6E8A-4147-A177-3AD203B41FA5}">
                      <a16:colId xmlns:a16="http://schemas.microsoft.com/office/drawing/2014/main" val="4173624852"/>
                    </a:ext>
                  </a:extLst>
                </a:gridCol>
              </a:tblGrid>
              <a:tr h="52736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39705"/>
                  </a:ext>
                </a:extLst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1128263" y="1899519"/>
            <a:ext cx="1611030" cy="161103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225481" y="4172601"/>
            <a:ext cx="13656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3236" y="4740159"/>
            <a:ext cx="1917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1110" y="3806744"/>
            <a:ext cx="935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51110" y="4371418"/>
            <a:ext cx="935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99043" y="1124607"/>
            <a:ext cx="13837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 자료 및</a:t>
            </a:r>
            <a:endParaRPr lang="en-US" altLang="ko-KR" sz="1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1831" y="1270800"/>
            <a:ext cx="62068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63506" y="1124607"/>
            <a:ext cx="10567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</a:t>
            </a:r>
            <a:endParaRPr lang="en-US" altLang="ko-KR" sz="1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</a:p>
        </p:txBody>
      </p:sp>
      <p:sp>
        <p:nvSpPr>
          <p:cNvPr id="17" name="타원 16"/>
          <p:cNvSpPr/>
          <p:nvPr/>
        </p:nvSpPr>
        <p:spPr>
          <a:xfrm>
            <a:off x="3605058" y="1939673"/>
            <a:ext cx="288114" cy="28811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endParaRPr lang="ko-KR" alt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09563" y="1939673"/>
            <a:ext cx="288114" cy="28811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endParaRPr lang="ko-KR" alt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614068" y="1939673"/>
            <a:ext cx="288114" cy="28811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</a:t>
            </a:r>
            <a:endParaRPr lang="ko-KR" alt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118573" y="1939673"/>
            <a:ext cx="288114" cy="28811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endParaRPr lang="ko-KR" alt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23078" y="1939673"/>
            <a:ext cx="288114" cy="28811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endParaRPr lang="ko-KR" alt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601413" y="2505834"/>
            <a:ext cx="2302373" cy="334343"/>
            <a:chOff x="2143522" y="65050"/>
            <a:chExt cx="2302373" cy="334343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2143522" y="399393"/>
              <a:ext cx="2302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700864" y="65050"/>
              <a:ext cx="12510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강의 </a:t>
              </a:r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601413" y="3121549"/>
            <a:ext cx="2302373" cy="334343"/>
            <a:chOff x="2143522" y="65050"/>
            <a:chExt cx="2302373" cy="334343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143522" y="399393"/>
              <a:ext cx="2302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700864" y="65050"/>
              <a:ext cx="12510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강의 </a:t>
              </a:r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601413" y="3737264"/>
            <a:ext cx="2302373" cy="334343"/>
            <a:chOff x="2143522" y="65050"/>
            <a:chExt cx="2302373" cy="334343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2143522" y="399393"/>
              <a:ext cx="2302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00864" y="65050"/>
              <a:ext cx="12510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강의 </a:t>
              </a:r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601413" y="4352979"/>
            <a:ext cx="2302373" cy="334343"/>
            <a:chOff x="2143522" y="65050"/>
            <a:chExt cx="2302373" cy="334343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2143522" y="399393"/>
              <a:ext cx="2302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00864" y="65050"/>
              <a:ext cx="12510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강의 </a:t>
              </a:r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601413" y="4968693"/>
            <a:ext cx="2302373" cy="334343"/>
            <a:chOff x="2143522" y="65050"/>
            <a:chExt cx="2302373" cy="334343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2143522" y="399393"/>
              <a:ext cx="23023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700864" y="65050"/>
              <a:ext cx="12510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강의 </a:t>
              </a:r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9302020" y="1900945"/>
            <a:ext cx="1145600" cy="1145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</a:t>
            </a:r>
          </a:p>
        </p:txBody>
      </p:sp>
      <p:sp>
        <p:nvSpPr>
          <p:cNvPr id="56" name="타원 55"/>
          <p:cNvSpPr/>
          <p:nvPr/>
        </p:nvSpPr>
        <p:spPr>
          <a:xfrm>
            <a:off x="10291413" y="2701469"/>
            <a:ext cx="1528683" cy="152868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창업</a:t>
            </a:r>
          </a:p>
        </p:txBody>
      </p:sp>
      <p:sp>
        <p:nvSpPr>
          <p:cNvPr id="57" name="타원 56"/>
          <p:cNvSpPr/>
          <p:nvPr/>
        </p:nvSpPr>
        <p:spPr>
          <a:xfrm>
            <a:off x="9335933" y="4131762"/>
            <a:ext cx="1515095" cy="15150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장학금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9302020" y="1049582"/>
            <a:ext cx="785681" cy="622434"/>
            <a:chOff x="9102325" y="1049582"/>
            <a:chExt cx="785681" cy="622434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4701" y1="60377" x2="24701" y2="60377"/>
                          <a14:foregroundMark x1="79681" y1="61792" x2="79681" y2="61792"/>
                        </a14:backgroundRemoval>
                      </a14:imgEffect>
                    </a14:imgLayer>
                  </a14:imgProps>
                </a:ext>
              </a:extLst>
            </a:blip>
            <a:srcRect l="13789" t="5975" r="10248" b="6919"/>
            <a:stretch/>
          </p:blipFill>
          <p:spPr>
            <a:xfrm>
              <a:off x="9245348" y="1049582"/>
              <a:ext cx="642658" cy="622434"/>
            </a:xfrm>
            <a:prstGeom prst="rect">
              <a:avLst/>
            </a:prstGeom>
          </p:spPr>
        </p:pic>
        <p:sp>
          <p:nvSpPr>
            <p:cNvPr id="64" name="모서리가 둥근 직사각형 63"/>
            <p:cNvSpPr/>
            <p:nvPr/>
          </p:nvSpPr>
          <p:spPr>
            <a:xfrm>
              <a:off x="9102325" y="1222336"/>
              <a:ext cx="497908" cy="19186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+ 10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626" y="5559357"/>
            <a:ext cx="442470" cy="442470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6384977" y="1874117"/>
            <a:ext cx="2481082" cy="334344"/>
            <a:chOff x="6290387" y="1874117"/>
            <a:chExt cx="2481082" cy="334344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7189077" y="2208461"/>
              <a:ext cx="15823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460264" y="1874117"/>
              <a:ext cx="100901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강의 </a:t>
              </a:r>
              <a:r>
                <a:rPr lang="en-US" altLang="ko-KR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6290387" y="1893054"/>
              <a:ext cx="818494" cy="3154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D-1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384977" y="2556529"/>
            <a:ext cx="2481082" cy="334344"/>
            <a:chOff x="6290387" y="2556529"/>
            <a:chExt cx="2481082" cy="334344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7189077" y="2890873"/>
              <a:ext cx="15823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460264" y="2556529"/>
              <a:ext cx="100901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강의 </a:t>
              </a:r>
              <a:r>
                <a:rPr lang="en-US" altLang="ko-KR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6290387" y="2575466"/>
              <a:ext cx="818494" cy="3154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D-2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384977" y="3238941"/>
            <a:ext cx="2481082" cy="334344"/>
            <a:chOff x="6290387" y="3238941"/>
            <a:chExt cx="2481082" cy="334344"/>
          </a:xfrm>
        </p:grpSpPr>
        <p:cxnSp>
          <p:nvCxnSpPr>
            <p:cNvPr id="85" name="직선 연결선 84"/>
            <p:cNvCxnSpPr/>
            <p:nvPr/>
          </p:nvCxnSpPr>
          <p:spPr>
            <a:xfrm>
              <a:off x="7189077" y="3573285"/>
              <a:ext cx="15823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460264" y="3238941"/>
              <a:ext cx="100901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강의 </a:t>
              </a:r>
              <a:r>
                <a:rPr lang="en-US" altLang="ko-KR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endPara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6290387" y="3257878"/>
              <a:ext cx="818494" cy="3154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D-5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384977" y="3921353"/>
            <a:ext cx="2178887" cy="334344"/>
            <a:chOff x="6290387" y="3921353"/>
            <a:chExt cx="2178887" cy="334344"/>
          </a:xfrm>
        </p:grpSpPr>
        <p:sp>
          <p:nvSpPr>
            <p:cNvPr id="90" name="TextBox 89"/>
            <p:cNvSpPr txBox="1"/>
            <p:nvPr/>
          </p:nvSpPr>
          <p:spPr>
            <a:xfrm>
              <a:off x="7460264" y="3921353"/>
              <a:ext cx="100901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강의 </a:t>
              </a:r>
              <a:r>
                <a:rPr lang="en-US" altLang="ko-KR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290387" y="3940290"/>
              <a:ext cx="818494" cy="3154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D-10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384977" y="4255697"/>
            <a:ext cx="2481082" cy="682410"/>
            <a:chOff x="6290387" y="4255697"/>
            <a:chExt cx="2481082" cy="682410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7189077" y="4255697"/>
              <a:ext cx="15823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7189077" y="4938107"/>
              <a:ext cx="15823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7460264" y="4603763"/>
              <a:ext cx="100901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강의 </a:t>
              </a:r>
              <a:r>
                <a:rPr lang="en-US" altLang="ko-KR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290387" y="4622700"/>
              <a:ext cx="818494" cy="3154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D-14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384977" y="5334257"/>
            <a:ext cx="2481082" cy="334344"/>
            <a:chOff x="6290387" y="5334257"/>
            <a:chExt cx="2481082" cy="334344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7189077" y="5668601"/>
              <a:ext cx="15823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460264" y="5334257"/>
              <a:ext cx="100901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강의 </a:t>
              </a:r>
              <a:r>
                <a:rPr lang="en-US" altLang="ko-KR" sz="13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290387" y="5353194"/>
              <a:ext cx="818494" cy="31540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D-20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8977784" y="1091623"/>
            <a:ext cx="131008" cy="4794170"/>
            <a:chOff x="8977784" y="1091623"/>
            <a:chExt cx="131008" cy="4794170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8977785" y="1091623"/>
              <a:ext cx="131007" cy="479417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8977784" y="1802823"/>
              <a:ext cx="131007" cy="57631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6045725" y="1091623"/>
            <a:ext cx="131008" cy="4794170"/>
            <a:chOff x="8977784" y="1091623"/>
            <a:chExt cx="131008" cy="4794170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8977785" y="1091623"/>
              <a:ext cx="131007" cy="479417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8977784" y="1802823"/>
              <a:ext cx="131007" cy="57631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42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0" b="91038" l="5976" r="98805">
                        <a14:foregroundMark x1="19522" y1="55189" x2="19522" y2="55189"/>
                        <a14:foregroundMark x1="22709" y1="64151" x2="22709" y2="64151"/>
                        <a14:foregroundMark x1="80876" y1="66509" x2="80876" y2="66509"/>
                        <a14:foregroundMark x1="87649" y1="65094" x2="87649" y2="65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1252" y="1530551"/>
            <a:ext cx="1144077" cy="966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4701" y1="60377" x2="24701" y2="60377"/>
                        <a14:foregroundMark x1="79681" y1="61792" x2="79681" y2="61792"/>
                      </a14:backgroundRemoval>
                    </a14:imgEffect>
                  </a14:imgLayer>
                </a14:imgProps>
              </a:ext>
            </a:extLst>
          </a:blip>
          <a:srcRect l="13789" t="5975" r="10248" b="6919"/>
          <a:stretch/>
        </p:blipFill>
        <p:spPr>
          <a:xfrm>
            <a:off x="4442996" y="3063742"/>
            <a:ext cx="642658" cy="62243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299973" y="3236496"/>
            <a:ext cx="497908" cy="19186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+ 10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59" y="3686176"/>
            <a:ext cx="1985313" cy="198531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394973" y="2764056"/>
            <a:ext cx="497908" cy="19186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D-1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443054" y="3428365"/>
            <a:ext cx="497908" cy="19186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D-1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007367" y="1222335"/>
            <a:ext cx="199696" cy="4716009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77784" y="1802823"/>
            <a:ext cx="131007" cy="57631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977785" y="1091623"/>
            <a:ext cx="131007" cy="479417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977784" y="1802823"/>
            <a:ext cx="131007" cy="57631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0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51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이상아</dc:creator>
  <cp:lastModifiedBy>이상아</cp:lastModifiedBy>
  <cp:revision>7</cp:revision>
  <dcterms:created xsi:type="dcterms:W3CDTF">2016-11-14T08:54:48Z</dcterms:created>
  <dcterms:modified xsi:type="dcterms:W3CDTF">2016-11-14T09:54:38Z</dcterms:modified>
</cp:coreProperties>
</file>