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6" r:id="rId3"/>
    <p:sldId id="259" r:id="rId4"/>
    <p:sldId id="258" r:id="rId5"/>
  </p:sldIdLst>
  <p:sldSz cx="9144000" cy="5715000" type="screen16x10"/>
  <p:notesSz cx="6858000" cy="9144000"/>
  <p:defaultTextStyle>
    <a:defPPr>
      <a:defRPr lang="ko-KR"/>
    </a:defPPr>
    <a:lvl1pPr marL="0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1pPr>
    <a:lvl2pPr marL="628924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2pPr>
    <a:lvl3pPr marL="1257849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3pPr>
    <a:lvl4pPr marL="1886773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4pPr>
    <a:lvl5pPr marL="2515697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5pPr>
    <a:lvl6pPr marL="3144622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6pPr>
    <a:lvl7pPr marL="3773546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7pPr>
    <a:lvl8pPr marL="4402470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8pPr>
    <a:lvl9pPr marL="5031395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4"/>
    <p:restoredTop sz="94637"/>
  </p:normalViewPr>
  <p:slideViewPr>
    <p:cSldViewPr snapToGrid="0" snapToObjects="1" showGuides="1">
      <p:cViewPr varScale="1">
        <p:scale>
          <a:sx n="93" d="100"/>
          <a:sy n="93" d="100"/>
        </p:scale>
        <p:origin x="216" y="53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687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12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41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48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23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2016. 11. 29.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053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2016. 11. 29.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38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2016. 11. 29.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6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2016. 11. 29.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19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2016. 11. 29.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62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2016. 11. 29.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25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8B586-20FB-D34F-9ADC-53CB62DB0054}" type="datetimeFigureOut">
              <a:rPr kumimoji="1" lang="ko-KR" altLang="en-US" smtClean="0"/>
              <a:t>2016. 11. 29.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25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844799" y="2337780"/>
            <a:ext cx="3454402" cy="977363"/>
            <a:chOff x="4368800" y="4484077"/>
            <a:chExt cx="3454400" cy="977365"/>
          </a:xfrm>
        </p:grpSpPr>
        <p:sp>
          <p:nvSpPr>
            <p:cNvPr id="4" name="TextBox 3"/>
            <p:cNvSpPr txBox="1"/>
            <p:nvPr/>
          </p:nvSpPr>
          <p:spPr>
            <a:xfrm>
              <a:off x="4368800" y="4484077"/>
              <a:ext cx="3454400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400" dirty="0">
                  <a:effectLst>
                    <a:outerShdw blurRad="63500" dist="38100" dir="5400000" algn="t" rotWithShape="0">
                      <a:prstClr val="black">
                        <a:alpha val="22000"/>
                      </a:prstClr>
                    </a:outerShdw>
                  </a:effectLst>
                  <a:latin typeface="Nanum Gothic" charset="-127"/>
                  <a:ea typeface="Nanum Gothic" charset="-127"/>
                  <a:cs typeface="Nanum Gothic" charset="-127"/>
                </a:rPr>
                <a:t>Project </a:t>
              </a:r>
              <a:r>
                <a:rPr kumimoji="1" lang="en-US" altLang="ko-KR" sz="3400" b="1" dirty="0" err="1">
                  <a:effectLst>
                    <a:outerShdw blurRad="63500" dist="38100" dir="5400000" algn="t" rotWithShape="0">
                      <a:prstClr val="black">
                        <a:alpha val="22000"/>
                      </a:prstClr>
                    </a:outerShdw>
                  </a:effectLst>
                  <a:latin typeface="Nanum Gothic" charset="-127"/>
                  <a:ea typeface="Nanum Gothic" charset="-127"/>
                  <a:cs typeface="Nanum Gothic" charset="-127"/>
                </a:rPr>
                <a:t>Garam</a:t>
              </a:r>
              <a:endParaRPr kumimoji="1" lang="ko-KR" altLang="en-US" sz="3400" b="1" dirty="0">
                <a:effectLst>
                  <a:outerShdw blurRad="63500" dist="38100" dir="5400000" algn="t" rotWithShape="0">
                    <a:prstClr val="black">
                      <a:alpha val="22000"/>
                    </a:prstClr>
                  </a:outerShdw>
                </a:effectLst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62027" y="4968870"/>
              <a:ext cx="3267950" cy="492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601" dirty="0">
                  <a:solidFill>
                    <a:srgbClr val="0070C0"/>
                  </a:solidFill>
                  <a:effectLst>
                    <a:outerShdw blurRad="63500" dist="38100" dir="5400000" algn="t" rotWithShape="0">
                      <a:prstClr val="black">
                        <a:alpha val="16000"/>
                      </a:prstClr>
                    </a:outerShdw>
                  </a:effectLst>
                  <a:latin typeface="Nanum Gothic" charset="-127"/>
                  <a:ea typeface="Nanum Gothic" charset="-127"/>
                  <a:cs typeface="Nanum Gothic" charset="-127"/>
                </a:rPr>
                <a:t>e-class </a:t>
              </a:r>
              <a:r>
                <a:rPr kumimoji="1" lang="en-US" altLang="ko-KR" sz="2601" dirty="0" err="1">
                  <a:solidFill>
                    <a:srgbClr val="0070C0"/>
                  </a:solidFill>
                  <a:effectLst>
                    <a:outerShdw blurRad="63500" dist="38100" dir="5400000" algn="t" rotWithShape="0">
                      <a:prstClr val="black">
                        <a:alpha val="16000"/>
                      </a:prstClr>
                    </a:outerShdw>
                  </a:effectLst>
                  <a:latin typeface="Nanum Gothic" charset="-127"/>
                  <a:ea typeface="Nanum Gothic" charset="-127"/>
                  <a:cs typeface="Nanum Gothic" charset="-127"/>
                </a:rPr>
                <a:t>notifier</a:t>
              </a:r>
              <a:endParaRPr kumimoji="1" lang="ko-KR" altLang="en-US" sz="2601" dirty="0">
                <a:solidFill>
                  <a:srgbClr val="0070C0"/>
                </a:solidFill>
                <a:effectLst>
                  <a:outerShdw blurRad="63500" dist="38100" dir="5400000" algn="t" rotWithShape="0">
                    <a:prstClr val="black">
                      <a:alpha val="16000"/>
                    </a:prstClr>
                  </a:outerShdw>
                </a:effectLst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7" y="953481"/>
            <a:ext cx="2959099" cy="295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0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7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5223 L 0 0.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8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5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14525" y="617220"/>
            <a:ext cx="5314950" cy="34632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14525" y="4080510"/>
            <a:ext cx="5314950" cy="948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14525" y="4080510"/>
            <a:ext cx="5314950" cy="948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chemeClr val="tx1"/>
                </a:solidFill>
              </a:rPr>
              <a:t>Processing</a:t>
            </a:r>
            <a:r>
              <a:rPr kumimoji="1" lang="mr-IN" altLang="ko-KR" sz="3600" dirty="0" smtClean="0">
                <a:solidFill>
                  <a:schemeClr val="tx1"/>
                </a:solidFill>
              </a:rPr>
              <a:t>…</a:t>
            </a:r>
            <a:endParaRPr kumimoji="1"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7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6</Words>
  <Application>Microsoft Macintosh PowerPoint</Application>
  <PresentationFormat>화면 슬라이드 쇼(16:10)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Calibri</vt:lpstr>
      <vt:lpstr>Calibri Light</vt:lpstr>
      <vt:lpstr>Mangal</vt:lpstr>
      <vt:lpstr>Nanum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6</cp:revision>
  <dcterms:created xsi:type="dcterms:W3CDTF">2016-11-28T10:34:14Z</dcterms:created>
  <dcterms:modified xsi:type="dcterms:W3CDTF">2016-11-29T01:24:33Z</dcterms:modified>
</cp:coreProperties>
</file>