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9" r:id="rId3"/>
    <p:sldId id="258" r:id="rId4"/>
  </p:sldIdLst>
  <p:sldSz cx="9144000" cy="5715000" type="screen16x10"/>
  <p:notesSz cx="6858000" cy="9144000"/>
  <p:defaultTextStyle>
    <a:defPPr>
      <a:defRPr lang="ko-KR"/>
    </a:defPPr>
    <a:lvl1pPr marL="0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1pPr>
    <a:lvl2pPr marL="628924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2pPr>
    <a:lvl3pPr marL="1257849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3pPr>
    <a:lvl4pPr marL="1886773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4pPr>
    <a:lvl5pPr marL="2515697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5pPr>
    <a:lvl6pPr marL="3144622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6pPr>
    <a:lvl7pPr marL="3773546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7pPr>
    <a:lvl8pPr marL="4402470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8pPr>
    <a:lvl9pPr marL="5031395" algn="l" defTabSz="1257849" rtl="0" eaLnBrk="1" latinLnBrk="1" hangingPunct="1">
      <a:defRPr sz="24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08"/>
    <p:restoredTop sz="94637"/>
  </p:normalViewPr>
  <p:slideViewPr>
    <p:cSldViewPr snapToGrid="0" snapToObjects="1" showGuides="1">
      <p:cViewPr varScale="1">
        <p:scale>
          <a:sx n="82" d="100"/>
          <a:sy n="82" d="100"/>
        </p:scale>
        <p:origin x="176" y="7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687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1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48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2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5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38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6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19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62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5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B586-20FB-D34F-9ADC-53CB62DB0054}" type="datetimeFigureOut">
              <a:rPr kumimoji="1" lang="ko-KR" altLang="en-US" smtClean="0"/>
              <a:t>2016. 12. 8.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A7CC-4D57-F744-826A-24456E389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5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5550603" y="2072913"/>
            <a:ext cx="621042" cy="621042"/>
          </a:xfrm>
          <a:prstGeom prst="ellipse">
            <a:avLst/>
          </a:prstGeom>
          <a:gradFill>
            <a:gsLst>
              <a:gs pos="7000">
                <a:schemeClr val="bg1">
                  <a:lumMod val="97000"/>
                </a:schemeClr>
              </a:gs>
              <a:gs pos="100000">
                <a:schemeClr val="bg1">
                  <a:lumMod val="79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25" b="1" dirty="0">
              <a:ea typeface="+mj-ea"/>
              <a:cs typeface="Apple SD Gothic Neo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6040" y="3017520"/>
            <a:ext cx="393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3200" dirty="0" smtClean="0"/>
              <a:t>작업중입니다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잠시만 기다려 주세요</a:t>
            </a:r>
            <a:endParaRPr kumimoji="1" lang="ko-KR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277617" y="2072913"/>
            <a:ext cx="621042" cy="621042"/>
          </a:xfrm>
          <a:prstGeom prst="ellipse">
            <a:avLst/>
          </a:prstGeom>
          <a:gradFill>
            <a:gsLst>
              <a:gs pos="7000">
                <a:schemeClr val="bg1">
                  <a:lumMod val="97000"/>
                </a:schemeClr>
              </a:gs>
              <a:gs pos="100000">
                <a:schemeClr val="bg1">
                  <a:lumMod val="79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25" b="1" dirty="0">
              <a:ea typeface="+mj-ea"/>
              <a:cs typeface="Apple SD Gothic Neo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04631" y="2072913"/>
            <a:ext cx="621042" cy="621042"/>
          </a:xfrm>
          <a:prstGeom prst="ellipse">
            <a:avLst/>
          </a:prstGeom>
          <a:gradFill>
            <a:gsLst>
              <a:gs pos="7000">
                <a:schemeClr val="bg1">
                  <a:lumMod val="97000"/>
                </a:schemeClr>
              </a:gs>
              <a:gs pos="100000">
                <a:schemeClr val="bg1">
                  <a:lumMod val="79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25" b="1" dirty="0">
              <a:ea typeface="+mj-ea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45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4FF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4F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ac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mp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mph" presetSubtype="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EAF7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6" presetClass="emph" presetSubtype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4F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ac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6" presetClass="emph" presetSubtype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6" presetClass="emph" presetSubtype="0" decel="5000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6" presetClass="emph" presetSubtype="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AEAF7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EAF7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6" presetClass="emph" presetSubtype="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c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4FF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4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mph" presetSubtype="0" decel="50000" fill="hold" grpId="8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c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9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6" presetClass="emph" presetSubtype="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c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6" presetClass="emph" presetSubtype="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c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AEAF7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AEAF7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6" presetClass="emph" presetSubtype="0" ac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4FF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4FF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" presetClass="emph" presetSubtype="0" decel="50000" fill="hold" grpId="1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6" presetClass="emph" presetSubtype="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ac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E95F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000"/>
                            </p:stCondLst>
                            <p:childTnLst>
                              <p:par>
                                <p:cTn id="141" presetID="6" presetClass="emph" presetSubtype="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ac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507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500"/>
                            </p:stCondLst>
                            <p:childTnLst>
                              <p:par>
                                <p:cTn id="151" presetID="6" presetClass="emph" presetSubtype="0" ac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  <p:bldP spid="12" grpId="14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4" grpId="12" animBg="1"/>
      <p:bldP spid="24" grpId="1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</Words>
  <Application>Microsoft Macintosh PowerPoint</Application>
  <PresentationFormat>화면 슬라이드 쇼(16:10)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Apple SD Gothic Neo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10</cp:revision>
  <dcterms:created xsi:type="dcterms:W3CDTF">2016-11-28T10:34:14Z</dcterms:created>
  <dcterms:modified xsi:type="dcterms:W3CDTF">2016-12-08T09:27:19Z</dcterms:modified>
</cp:coreProperties>
</file>