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65" d="100"/>
          <a:sy n="65" d="100"/>
        </p:scale>
        <p:origin x="172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39D0A-4D0B-BEE7-FACF-48F726E9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3E3D6-EE17-536E-5C54-0DB0F1939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F9A95-A48A-8D36-BDB1-3923AD2F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26-9B8E-EA42-B792-A2F916D8D3EE}" type="datetimeFigureOut">
              <a:rPr kumimoji="1" lang="ko-Kore-KR" altLang="en-US" smtClean="0"/>
              <a:t>2022. 12. 14.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18588-E037-BD25-FB3E-A6DE2860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80296-2EF4-3885-6F23-3EB00620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B7B9-3411-0249-B636-10DE30F38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417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1ED55-FC59-AB70-3C87-4536D2D1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6DED73-7905-8A94-B19C-F1B984997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15AB2-E974-3231-C55F-B826F57F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26-9B8E-EA42-B792-A2F916D8D3EE}" type="datetimeFigureOut">
              <a:rPr kumimoji="1" lang="ko-Kore-KR" altLang="en-US" smtClean="0"/>
              <a:t>2022. 12. 14.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8CF38-C176-88FA-D6FE-0B0B6EED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78317-C679-E4FC-AC24-A540F7B8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B7B9-3411-0249-B636-10DE30F38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226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87FE0D-0D6F-6FE7-D86D-ECC146EE7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F786C-BCDB-84F9-263F-9B939F873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540C7-D4A6-46D0-25DA-57B05C60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26-9B8E-EA42-B792-A2F916D8D3EE}" type="datetimeFigureOut">
              <a:rPr kumimoji="1" lang="ko-Kore-KR" altLang="en-US" smtClean="0"/>
              <a:t>2022. 12. 14.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6B717-9F47-2EE6-3FAE-2E18CD2A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FEFCE-7644-1F2E-F228-B008EB2F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B7B9-3411-0249-B636-10DE30F38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318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A97A-572C-EC64-A36F-FFD62C5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E7778-880A-F814-2400-7F44B6D1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72A81-0949-327D-AC25-F8E18D6C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26-9B8E-EA42-B792-A2F916D8D3EE}" type="datetimeFigureOut">
              <a:rPr kumimoji="1" lang="ko-Kore-KR" altLang="en-US" smtClean="0"/>
              <a:t>2022. 12. 14.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7A52B-F69A-0099-4B18-6EA0333A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B50A6-4924-4E5C-5824-C20F8D55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B7B9-3411-0249-B636-10DE30F38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890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5D106-4FAB-CEB5-6DF9-A9291D79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5D9FA-3F72-9771-3B24-DA9DDF00E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2E44E-77E8-8677-F107-D9C2BDA1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26-9B8E-EA42-B792-A2F916D8D3EE}" type="datetimeFigureOut">
              <a:rPr kumimoji="1" lang="ko-Kore-KR" altLang="en-US" smtClean="0"/>
              <a:t>2022. 12. 14.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DDBB0-B641-7AF4-63C7-F57F80CD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13BEE-F486-5238-D539-99942046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B7B9-3411-0249-B636-10DE30F38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68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26BAE-B85D-908A-A9AF-3385420C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6B059-14B5-E136-8C22-C8E9A4C27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F106DF-5748-4817-7A54-7387C1A6F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E7C31-4E02-9282-951E-771CF03A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26-9B8E-EA42-B792-A2F916D8D3EE}" type="datetimeFigureOut">
              <a:rPr kumimoji="1" lang="ko-Kore-KR" altLang="en-US" smtClean="0"/>
              <a:t>2022. 12. 14.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09E28-FD58-05A9-04AB-11BB0F78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BEF8F-5F83-12E6-A42D-82681DAA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B7B9-3411-0249-B636-10DE30F38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93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8FE82-F92B-C7B9-7A7E-0C91B72F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D7440-66EC-9131-A5CD-D768C785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8F5B2-45CC-FF3A-BDD9-752B5EE3B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6ED546-7BB0-C297-E29C-192EED746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0973A4-917E-C48B-CD23-66789B8B3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50A8CB-70FD-CDBF-5D1A-CA1FA952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26-9B8E-EA42-B792-A2F916D8D3EE}" type="datetimeFigureOut">
              <a:rPr kumimoji="1" lang="ko-Kore-KR" altLang="en-US" smtClean="0"/>
              <a:t>2022. 12. 14.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F66EF3-2DB3-6865-D2BD-AE78C5F2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F5AB33-AAC7-7237-1111-C8A53B91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B7B9-3411-0249-B636-10DE30F38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647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F1A88-FA9D-7A72-776C-BAF1C792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74A9C5-961E-B3A5-D5A5-7365EDEA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26-9B8E-EA42-B792-A2F916D8D3EE}" type="datetimeFigureOut">
              <a:rPr kumimoji="1" lang="ko-Kore-KR" altLang="en-US" smtClean="0"/>
              <a:t>2022. 12. 14.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A70CF6-5C84-2BE0-0E55-84928E47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17EA8C-EFFD-8A0A-861D-AB0987A3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B7B9-3411-0249-B636-10DE30F38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998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EDF0E2-0C2A-4DB6-A203-287D7E67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26-9B8E-EA42-B792-A2F916D8D3EE}" type="datetimeFigureOut">
              <a:rPr kumimoji="1" lang="ko-Kore-KR" altLang="en-US" smtClean="0"/>
              <a:t>2022. 12. 14.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E6DC8A-8B46-C2A4-AFA1-89093CA6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C8016-BCEB-9691-885C-068013F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B7B9-3411-0249-B636-10DE30F38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93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42759-329B-913E-00A8-ABF004C7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D3FDA-FE48-1C5D-72C5-7DC23B82E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DBC8D8-040C-0D1F-407A-A5F2A069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F85B5-07A2-92EB-112E-CF0A9246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26-9B8E-EA42-B792-A2F916D8D3EE}" type="datetimeFigureOut">
              <a:rPr kumimoji="1" lang="ko-Kore-KR" altLang="en-US" smtClean="0"/>
              <a:t>2022. 12. 14.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6BBDE-9393-EFD8-E0F1-937701E6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315974-87FC-9ECC-42B7-B19F0A80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B7B9-3411-0249-B636-10DE30F38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038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A08F3-3AB5-83C7-5EF4-84ABBBF2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B52683-14EF-E78F-8A26-3D49AC753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F9C59-0B3D-A4A9-F0A0-10CB5820C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93D6B-6145-4CF4-7575-6418C042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26-9B8E-EA42-B792-A2F916D8D3EE}" type="datetimeFigureOut">
              <a:rPr kumimoji="1" lang="ko-Kore-KR" altLang="en-US" smtClean="0"/>
              <a:t>2022. 12. 14.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0A2B19-15CA-DEB0-35F9-E7A4C361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0A810-0847-3A98-3637-CCEEACCE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B7B9-3411-0249-B636-10DE30F38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919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6238B0-7BEC-6DD3-F295-F2C689C2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1F14F-23AB-4C6A-E2FF-FA394915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E50DC-133E-9EB1-8079-B2A8F5697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EC26-9B8E-EA42-B792-A2F916D8D3EE}" type="datetimeFigureOut">
              <a:rPr kumimoji="1" lang="ko-Kore-KR" altLang="en-US" smtClean="0"/>
              <a:t>2022. 12. 14.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F9C16-F9E2-7AF2-FD25-2EAE1515F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6C9DD-D737-C2CC-C0AC-A06DEC71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8B7B9-3411-0249-B636-10DE30F38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429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AB9F4FB-B7F3-57E2-4B33-B644435A1094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 descr="텍스트, 풀볼이(가) 표시된 사진&#10;&#10;자동 생성된 설명">
            <a:extLst>
              <a:ext uri="{FF2B5EF4-FFF2-40B4-BE49-F238E27FC236}">
                <a16:creationId xmlns:a16="http://schemas.microsoft.com/office/drawing/2014/main" id="{3C2095DC-2D13-7441-E61F-A8E8400E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71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3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풀볼이(가) 표시된 사진&#10;&#10;자동 생성된 설명">
            <a:extLst>
              <a:ext uri="{FF2B5EF4-FFF2-40B4-BE49-F238E27FC236}">
                <a16:creationId xmlns:a16="http://schemas.microsoft.com/office/drawing/2014/main" id="{3C2095DC-2D13-7441-E61F-A8E8400E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71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7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01CB66-A327-7AB9-D98F-A752483A9235}"/>
              </a:ext>
            </a:extLst>
          </p:cNvPr>
          <p:cNvSpPr/>
          <p:nvPr/>
        </p:nvSpPr>
        <p:spPr>
          <a:xfrm rot="5400000">
            <a:off x="3725008" y="-1426791"/>
            <a:ext cx="4741983" cy="97115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 descr="텍스트, 풀볼이(가) 표시된 사진&#10;&#10;자동 생성된 설명">
            <a:extLst>
              <a:ext uri="{FF2B5EF4-FFF2-40B4-BE49-F238E27FC236}">
                <a16:creationId xmlns:a16="http://schemas.microsoft.com/office/drawing/2014/main" id="{3C2095DC-2D13-7441-E61F-A8E8400E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04" y="2343404"/>
            <a:ext cx="2171192" cy="21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0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0</Words>
  <Application>Microsoft Macintosh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 2013 - 2022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 도균</dc:creator>
  <cp:keywords/>
  <dc:description/>
  <cp:lastModifiedBy>김 도균</cp:lastModifiedBy>
  <cp:revision>1</cp:revision>
  <dcterms:created xsi:type="dcterms:W3CDTF">2022-12-14T08:26:24Z</dcterms:created>
  <dcterms:modified xsi:type="dcterms:W3CDTF">2022-12-15T06:57:21Z</dcterms:modified>
  <cp:category/>
</cp:coreProperties>
</file>