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1" r:id="rId3"/>
    <p:sldId id="266" r:id="rId4"/>
    <p:sldId id="269" r:id="rId5"/>
    <p:sldId id="264" r:id="rId6"/>
    <p:sldId id="277" r:id="rId7"/>
    <p:sldId id="270" r:id="rId8"/>
    <p:sldId id="273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165" autoAdjust="0"/>
  </p:normalViewPr>
  <p:slideViewPr>
    <p:cSldViewPr snapToGrid="0">
      <p:cViewPr varScale="1">
        <p:scale>
          <a:sx n="93" d="100"/>
          <a:sy n="93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A063C-AF4C-4851-9ACC-8279110F1336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8AF7A-4663-4295-862E-D93637AA0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9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공중화장실을 찾지 못해 카페에서 돈을 내고 음료를 사 먹어 가며 화장실을 이용해본 경험이 있을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필요한 정보임에도 공중화장실이 어디 있는지 사실 잘 보이지 않는다</a:t>
            </a:r>
            <a:r>
              <a:rPr lang="en-US" altLang="ko-KR" dirty="0"/>
              <a:t>. </a:t>
            </a:r>
            <a:r>
              <a:rPr lang="ko-KR" altLang="en-US" dirty="0"/>
              <a:t>나는 이 프로젝트를 통해 내 주변으로부터 가장 가까운 공중화장실을 찾아보고자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8AF7A-4663-4295-862E-D93637AA05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45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31A64-C04C-49B1-B95D-41A319A5F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D17616-DA09-418C-A860-0A0950020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C20AD-8B41-4549-B3FE-B4DC8547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46B47-2525-4927-A0B4-4621D697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42C83-2273-421D-B8FA-F40DDE0B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8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95581-F066-4B87-B112-AB8AE6C2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A9E8BE-84D4-4E6C-AD6B-23DB4C7EF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85365-53A2-45ED-9A36-DD27899A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C6D2E-F981-41E8-8ED7-46502876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DC4AD-8AF9-4A72-83AD-AD9E3158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90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1E83CA-BFDF-4B0C-9DD9-FC2C2662B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A378D-13A2-4D64-A7A0-B2BB3B60C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EDE10-EDE7-48B8-878D-B644E25D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41566-A244-4719-9F5A-7927B2D3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29F46-8D45-43F2-A1BF-48BA9115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2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C83A2-FF55-4193-8A57-30BE80C3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2CF3A-60AE-4F26-AAC4-215E52B3C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28DA5-D3BB-4BF4-BC5E-5C996668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0685D-EA1C-45FD-B3F4-12CF2745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59E08-9EF2-4597-9763-6C5E65B0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6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AB5E2-AC5C-497B-AC24-BBB9A59A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6F7A5B-0DE1-460E-AFB9-3DAB9F69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2858F-09FF-4D3A-BF49-17152344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FE093-2510-4CFE-A6A2-38BBEE8E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2D07D-021E-418A-8700-4F250C52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7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985E0-F474-4E6A-84B6-471EE06D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86CE4-C8C4-4CD1-9F7E-3E9CF7A5E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075307-B456-42EC-9B62-644ECBEBD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67BDA-21F4-4819-9CA4-B4E41557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317A3D-E84A-41AC-B2A9-08F2B823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06B95-86D3-4DB7-B8AA-BF08797D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F2FE1-FE21-49F4-B02A-78E7450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87D04-270F-4C3D-BD9D-62AEE23C1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6F1B10-8DAD-4930-ACCE-244B46CF9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F3F3B0-2DB5-43A4-AAC2-E8FFF10B9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773C7B-E9CC-41D8-9381-13066F36A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D656B0-7452-4AB9-9687-60F592BC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ACB123-38D7-40C7-9C4B-5FD369A7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074C33-F2EF-4BB6-A35C-EF5CFEEC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5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AAB4E-1F6D-453C-827E-115F40D6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DBCD3A-F89E-4FAE-81DA-B66167ED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0A7AB3-2E6E-46B0-BF7E-0673A0BF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2D6A5-D0C2-4F1D-BA5A-12CE7428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6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31D9B7-12C0-4B06-890F-2EBE0A91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DBC737-9C9E-43FE-BB12-3F8C4D04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0A0932-9176-46BD-97FB-450E651A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74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A2372-C38A-4683-8F62-BC6208B7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9C1D-D202-488D-BDF4-2F7B77500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C08F8F-FB8B-42F4-8E4D-A0B0F4E24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E283F-8BE7-4924-8FC9-86C0BC99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8BCBDD-7388-4124-B69D-8D41FB8A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D1D85-7C37-41FA-B9C8-645017EA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6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CAFF7-10E6-44BA-A5DB-ECBAA40D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6362C0-2D75-41C4-8777-CE7BA26E4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09DD8A-729F-4EF0-BC66-A1B631FB7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46E756-E6F3-47E2-9AEC-A863EA1D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1615D-DC91-4997-896E-48530BF9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109D6-0694-46EC-897B-11EE10DB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E81EC2-2678-440F-BEA1-A097A34F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EF114-6B93-47EF-A717-D5D2C576D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D5A56-340E-4ADA-9EAE-110FE462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0B362-A05D-4825-9BA1-5736B968B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317DB-F76B-4A9E-B098-84B7EF9B1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6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dataList/datasetView.do?infId=OA-365&amp;srvType=S&amp;serviceKind=1&amp;currentPageNo=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ata.go.kr/dataset/3045302/fileData.do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194560" y="2517713"/>
            <a:ext cx="1991360" cy="199136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3960850"/>
            <a:ext cx="449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자료구조설계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Individual Project</a:t>
            </a:r>
            <a:endParaRPr lang="en-US" altLang="ko-KR" dirty="0">
              <a:solidFill>
                <a:srgbClr val="067A82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2407920"/>
            <a:ext cx="121920" cy="22433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19985" y="637710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067A82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20154077 </a:t>
            </a:r>
            <a:r>
              <a:rPr lang="ko-KR" altLang="en-US" dirty="0">
                <a:solidFill>
                  <a:srgbClr val="067A82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권도경</a:t>
            </a:r>
            <a:endParaRPr lang="en-US" altLang="ko-KR" dirty="0">
              <a:solidFill>
                <a:srgbClr val="067A82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799" y="3298735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67A82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최단거리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 화장실 검색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75CDE9-4180-4B19-998C-91506331AEDC}"/>
              </a:ext>
            </a:extLst>
          </p:cNvPr>
          <p:cNvSpPr/>
          <p:nvPr/>
        </p:nvSpPr>
        <p:spPr>
          <a:xfrm>
            <a:off x="4876799" y="2852064"/>
            <a:ext cx="490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  <a:cs typeface="Times New Roman" panose="02020603050405020304" pitchFamily="18" charset="0"/>
              </a:rPr>
              <a:t>Find Shortest-Distance Toilet in your location</a:t>
            </a:r>
            <a:endParaRPr lang="ko-KR" altLang="en-US" dirty="0"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8E3E-ED22-41F6-8AD9-095F3392F8A8}"/>
              </a:ext>
            </a:extLst>
          </p:cNvPr>
          <p:cNvSpPr txBox="1"/>
          <p:nvPr/>
        </p:nvSpPr>
        <p:spPr>
          <a:xfrm>
            <a:off x="10219985" y="591464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67A82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컴퓨터공학부</a:t>
            </a:r>
            <a:endParaRPr lang="en-US" altLang="ko-KR" dirty="0">
              <a:solidFill>
                <a:srgbClr val="067A82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1AAA49-640E-48A9-A95E-7F225488D913}"/>
              </a:ext>
            </a:extLst>
          </p:cNvPr>
          <p:cNvSpPr/>
          <p:nvPr/>
        </p:nvSpPr>
        <p:spPr>
          <a:xfrm>
            <a:off x="10219985" y="5452190"/>
            <a:ext cx="129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067A82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2018.09.10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CE533F-4C52-4607-B80E-5C45E1B25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53" y="2887429"/>
            <a:ext cx="1284374" cy="128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4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194560" y="2517713"/>
            <a:ext cx="1991360" cy="199136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7096" y="3208041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1856423"/>
            <a:ext cx="121920" cy="3562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3731" y="1353651"/>
            <a:ext cx="457176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00">
                <a:solidFill>
                  <a:srgbClr val="404040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1</a:t>
            </a:r>
            <a:endParaRPr lang="ko-KR" altLang="en-US" sz="5300">
              <a:solidFill>
                <a:srgbClr val="404040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8894" y="1542377"/>
            <a:ext cx="2810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</a:t>
            </a:r>
            <a:r>
              <a:rPr lang="ko-KR" altLang="en-US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 </a:t>
            </a:r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Definition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43731" y="2263625"/>
            <a:ext cx="58221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00">
                <a:solidFill>
                  <a:srgbClr val="404040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2</a:t>
            </a:r>
            <a:endParaRPr lang="ko-KR" altLang="en-US" sz="5300">
              <a:solidFill>
                <a:srgbClr val="404040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3731" y="3173599"/>
            <a:ext cx="58221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00">
                <a:solidFill>
                  <a:srgbClr val="404040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3</a:t>
            </a:r>
            <a:endParaRPr lang="ko-KR" altLang="en-US" sz="5300">
              <a:solidFill>
                <a:srgbClr val="404040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3731" y="4083573"/>
            <a:ext cx="58221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00">
                <a:solidFill>
                  <a:srgbClr val="404040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4</a:t>
            </a:r>
            <a:endParaRPr lang="ko-KR" altLang="en-US" sz="5300">
              <a:solidFill>
                <a:srgbClr val="404040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B6213-484F-4083-8C12-5F9738E4DC01}"/>
              </a:ext>
            </a:extLst>
          </p:cNvPr>
          <p:cNvSpPr txBox="1"/>
          <p:nvPr/>
        </p:nvSpPr>
        <p:spPr>
          <a:xfrm>
            <a:off x="6010916" y="2535901"/>
            <a:ext cx="278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 Modeling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5351E2-764D-47B3-95CD-23A97D8F4B60}"/>
              </a:ext>
            </a:extLst>
          </p:cNvPr>
          <p:cNvSpPr txBox="1"/>
          <p:nvPr/>
        </p:nvSpPr>
        <p:spPr>
          <a:xfrm>
            <a:off x="5998894" y="3398770"/>
            <a:ext cx="1627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Data Sets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842374-0C0D-4D14-BE3D-2B6B86BFCFCE}"/>
              </a:ext>
            </a:extLst>
          </p:cNvPr>
          <p:cNvSpPr txBox="1"/>
          <p:nvPr/>
        </p:nvSpPr>
        <p:spPr>
          <a:xfrm>
            <a:off x="6027478" y="4322099"/>
            <a:ext cx="87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4894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6272" y="106486"/>
            <a:ext cx="2810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 Definition</a:t>
            </a:r>
          </a:p>
        </p:txBody>
      </p:sp>
      <p:sp>
        <p:nvSpPr>
          <p:cNvPr id="8" name="타원 7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0029" y="13258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>
                <a:solidFill>
                  <a:srgbClr val="067A82"/>
                </a:solidFill>
              </a:rPr>
              <a:t>01</a:t>
            </a:r>
            <a:endParaRPr lang="ko-KR" altLang="en-US" sz="2000">
              <a:solidFill>
                <a:srgbClr val="067A82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642025" y="6330254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/>
              <a:t>01</a:t>
            </a:r>
            <a:endParaRPr lang="ko-KR" altLang="en-US" sz="2000"/>
          </a:p>
        </p:txBody>
      </p:sp>
      <p:pic>
        <p:nvPicPr>
          <p:cNvPr id="16" name="Picture 2" descr="ê³µì¤ íì¥ì¤ì ëí ì´ë¯¸ì§ ê²ìê²°ê³¼">
            <a:extLst>
              <a:ext uri="{FF2B5EF4-FFF2-40B4-BE49-F238E27FC236}">
                <a16:creationId xmlns:a16="http://schemas.microsoft.com/office/drawing/2014/main" id="{C44C5DB5-F686-446F-8593-5850732D8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68292"/>
            <a:ext cx="4984525" cy="37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ì¤íë²ì¤ì ëí ì´ë¯¸ì§ ê²ìê²°ê³¼">
            <a:extLst>
              <a:ext uri="{FF2B5EF4-FFF2-40B4-BE49-F238E27FC236}">
                <a16:creationId xmlns:a16="http://schemas.microsoft.com/office/drawing/2014/main" id="{CF29E534-4ABF-4AB3-B0AD-7A12AE349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51" y="1968292"/>
            <a:ext cx="4978485" cy="373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93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416233" y="2776331"/>
            <a:ext cx="1499985" cy="150351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86310" y="3005560"/>
            <a:ext cx="607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6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1856423"/>
            <a:ext cx="121920" cy="3562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4C0DC1-C0E1-42B3-8ED7-B21F7B033D77}"/>
              </a:ext>
            </a:extLst>
          </p:cNvPr>
          <p:cNvSpPr/>
          <p:nvPr/>
        </p:nvSpPr>
        <p:spPr>
          <a:xfrm>
            <a:off x="4854804" y="3105834"/>
            <a:ext cx="4706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</a:t>
            </a:r>
            <a:r>
              <a:rPr lang="ko-KR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 </a:t>
            </a:r>
            <a:r>
              <a:rPr lang="en-US" altLang="ko-KR" sz="3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31037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645231" y="633025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/>
              <a:t>02</a:t>
            </a:r>
            <a:endParaRPr lang="ko-KR" altLang="en-US" sz="2000" dirty="0"/>
          </a:p>
        </p:txBody>
      </p:sp>
      <p:sp>
        <p:nvSpPr>
          <p:cNvPr id="43" name="직사각형 42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56272" y="106486"/>
            <a:ext cx="2792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 Modeling</a:t>
            </a:r>
          </a:p>
        </p:txBody>
      </p:sp>
      <p:sp>
        <p:nvSpPr>
          <p:cNvPr id="45" name="타원 44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23234" y="13258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>
                <a:solidFill>
                  <a:srgbClr val="067A82"/>
                </a:solidFill>
              </a:rPr>
              <a:t>02</a:t>
            </a:r>
            <a:endParaRPr lang="ko-KR" altLang="en-US" sz="2000" dirty="0">
              <a:solidFill>
                <a:srgbClr val="067A82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A210166-78DD-455C-AF4C-4CEEEF5AF386}"/>
              </a:ext>
            </a:extLst>
          </p:cNvPr>
          <p:cNvGrpSpPr/>
          <p:nvPr/>
        </p:nvGrpSpPr>
        <p:grpSpPr>
          <a:xfrm>
            <a:off x="2784839" y="2249807"/>
            <a:ext cx="5686441" cy="2532950"/>
            <a:chOff x="2258809" y="1988711"/>
            <a:chExt cx="7240206" cy="3051243"/>
          </a:xfrm>
        </p:grpSpPr>
        <p:pic>
          <p:nvPicPr>
            <p:cNvPr id="51" name="Picture 2" descr="ìë£êµ¬ì¡° ê°ì¤ì¹ ê·¸ëíì ëí ì´ë¯¸ì§ ê²ìê²°ê³¼">
              <a:extLst>
                <a:ext uri="{FF2B5EF4-FFF2-40B4-BE49-F238E27FC236}">
                  <a16:creationId xmlns:a16="http://schemas.microsoft.com/office/drawing/2014/main" id="{F8E0545F-7CFD-44A9-A2E4-D0A1EC6B8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8809" y="1988711"/>
              <a:ext cx="3207716" cy="3051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C77A30A-E499-45A7-9BA8-32E2D7F21F4C}"/>
                </a:ext>
              </a:extLst>
            </p:cNvPr>
            <p:cNvSpPr/>
            <p:nvPr/>
          </p:nvSpPr>
          <p:spPr>
            <a:xfrm>
              <a:off x="6217347" y="3220851"/>
              <a:ext cx="32816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solidFill>
                    <a:srgbClr val="067A82"/>
                  </a:solidFill>
                </a:rPr>
                <a:t>무 방향</a:t>
              </a:r>
              <a:r>
                <a:rPr lang="ko-KR" altLang="en-US" sz="2400" dirty="0"/>
                <a:t> 가중치 그래프</a:t>
              </a:r>
              <a:endParaRPr lang="en-US" altLang="ko-KR" sz="24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8F50EB6-3E48-4B87-A3AF-2419032421C8}"/>
              </a:ext>
            </a:extLst>
          </p:cNvPr>
          <p:cNvGrpSpPr/>
          <p:nvPr/>
        </p:nvGrpSpPr>
        <p:grpSpPr>
          <a:xfrm>
            <a:off x="1783382" y="1523379"/>
            <a:ext cx="8769206" cy="3811241"/>
            <a:chOff x="1783382" y="1523379"/>
            <a:chExt cx="8769206" cy="3811241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80FC60E-AA2B-4584-8BF6-18826D894456}"/>
                </a:ext>
              </a:extLst>
            </p:cNvPr>
            <p:cNvGrpSpPr/>
            <p:nvPr/>
          </p:nvGrpSpPr>
          <p:grpSpPr>
            <a:xfrm>
              <a:off x="5487579" y="1523379"/>
              <a:ext cx="5065009" cy="3811241"/>
              <a:chOff x="6725660" y="1482046"/>
              <a:chExt cx="5065009" cy="3811241"/>
            </a:xfrm>
          </p:grpSpPr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B77D63C1-40D7-4877-9310-B792F4005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6966" y="3269416"/>
                <a:ext cx="381313" cy="381313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63D2255A-B49D-4B10-9E3A-615954754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94949" y="1758327"/>
                <a:ext cx="466728" cy="466728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A98238FD-287A-4669-921D-D8BDF7990E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4258" y="2008172"/>
                <a:ext cx="466729" cy="466729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FAECB848-89E0-4505-B8A8-E073DCBBD2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8804" y="4826559"/>
                <a:ext cx="466728" cy="466728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665CBC4A-5367-4C86-8CDA-9A6600146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45804" y="3095418"/>
                <a:ext cx="466729" cy="466729"/>
              </a:xfrm>
              <a:prstGeom prst="rect">
                <a:avLst/>
              </a:prstGeom>
            </p:spPr>
          </p:pic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70BDEBF6-461F-492D-8446-F29246F6F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1537" y="4186691"/>
                <a:ext cx="466729" cy="466729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C54D6284-EDDC-4D14-BCC4-95BCB9CBA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0482" y="3450954"/>
                <a:ext cx="466729" cy="466729"/>
              </a:xfrm>
              <a:prstGeom prst="rect">
                <a:avLst/>
              </a:prstGeom>
            </p:spPr>
          </p:pic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0EBE9588-63F6-461C-81A5-DBC2F7768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5660" y="2684802"/>
                <a:ext cx="466728" cy="466728"/>
              </a:xfrm>
              <a:prstGeom prst="rect">
                <a:avLst/>
              </a:prstGeom>
            </p:spPr>
          </p:pic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3FAF90D8-3832-4CB1-BBED-237CBB74418F}"/>
                  </a:ext>
                </a:extLst>
              </p:cNvPr>
              <p:cNvCxnSpPr>
                <a:stCxn id="62" idx="0"/>
                <a:endCxn id="64" idx="2"/>
              </p:cNvCxnSpPr>
              <p:nvPr/>
            </p:nvCxnSpPr>
            <p:spPr>
              <a:xfrm flipV="1">
                <a:off x="9147623" y="2474901"/>
                <a:ext cx="0" cy="7945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C17566DD-2E8F-4902-AF21-277F8EEFD056}"/>
                  </a:ext>
                </a:extLst>
              </p:cNvPr>
              <p:cNvCxnSpPr>
                <a:cxnSpLocks/>
                <a:endCxn id="69" idx="3"/>
              </p:cNvCxnSpPr>
              <p:nvPr/>
            </p:nvCxnSpPr>
            <p:spPr>
              <a:xfrm flipH="1" flipV="1">
                <a:off x="7192388" y="2918166"/>
                <a:ext cx="1764578" cy="5327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33701808-1AF8-4ECA-B455-4409A2D872BB}"/>
                  </a:ext>
                </a:extLst>
              </p:cNvPr>
              <p:cNvCxnSpPr>
                <a:cxnSpLocks/>
                <a:stCxn id="62" idx="1"/>
              </p:cNvCxnSpPr>
              <p:nvPr/>
            </p:nvCxnSpPr>
            <p:spPr>
              <a:xfrm flipH="1">
                <a:off x="8386272" y="3460073"/>
                <a:ext cx="570694" cy="2792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51AA5F5A-317B-47AB-9D07-8756B8E0EF4F}"/>
                  </a:ext>
                </a:extLst>
              </p:cNvPr>
              <p:cNvCxnSpPr>
                <a:cxnSpLocks/>
                <a:stCxn id="62" idx="1"/>
                <a:endCxn id="65" idx="0"/>
              </p:cNvCxnSpPr>
              <p:nvPr/>
            </p:nvCxnSpPr>
            <p:spPr>
              <a:xfrm flipH="1">
                <a:off x="8892168" y="3460073"/>
                <a:ext cx="64798" cy="13664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2396F6A2-69CF-49B6-80C3-FB892B2A3BB0}"/>
                  </a:ext>
                </a:extLst>
              </p:cNvPr>
              <p:cNvCxnSpPr>
                <a:cxnSpLocks/>
                <a:stCxn id="62" idx="2"/>
                <a:endCxn id="67" idx="0"/>
              </p:cNvCxnSpPr>
              <p:nvPr/>
            </p:nvCxnSpPr>
            <p:spPr>
              <a:xfrm>
                <a:off x="9147623" y="3650729"/>
                <a:ext cx="937279" cy="5359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14DE0E8B-AEFA-4043-BD11-049E8BB83508}"/>
                  </a:ext>
                </a:extLst>
              </p:cNvPr>
              <p:cNvCxnSpPr>
                <a:cxnSpLocks/>
                <a:stCxn id="62" idx="3"/>
                <a:endCxn id="66" idx="1"/>
              </p:cNvCxnSpPr>
              <p:nvPr/>
            </p:nvCxnSpPr>
            <p:spPr>
              <a:xfrm flipV="1">
                <a:off x="9338279" y="3328783"/>
                <a:ext cx="1307525" cy="1312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D32E57DE-7DFF-42E2-9594-83230C71CDC5}"/>
                  </a:ext>
                </a:extLst>
              </p:cNvPr>
              <p:cNvCxnSpPr>
                <a:cxnSpLocks/>
                <a:stCxn id="62" idx="3"/>
                <a:endCxn id="63" idx="1"/>
              </p:cNvCxnSpPr>
              <p:nvPr/>
            </p:nvCxnSpPr>
            <p:spPr>
              <a:xfrm flipV="1">
                <a:off x="9338279" y="1991691"/>
                <a:ext cx="1656670" cy="14683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FF729137-14D8-4947-A133-16F3CBD6875B}"/>
                  </a:ext>
                </a:extLst>
              </p:cNvPr>
              <p:cNvCxnSpPr>
                <a:cxnSpLocks/>
                <a:stCxn id="64" idx="1"/>
                <a:endCxn id="69" idx="3"/>
              </p:cNvCxnSpPr>
              <p:nvPr/>
            </p:nvCxnSpPr>
            <p:spPr>
              <a:xfrm flipH="1">
                <a:off x="7192388" y="2241537"/>
                <a:ext cx="1721870" cy="676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3CA17F7-378B-4804-94EF-AFA9851C18D7}"/>
                  </a:ext>
                </a:extLst>
              </p:cNvPr>
              <p:cNvCxnSpPr>
                <a:cxnSpLocks/>
                <a:stCxn id="68" idx="1"/>
                <a:endCxn id="69" idx="3"/>
              </p:cNvCxnSpPr>
              <p:nvPr/>
            </p:nvCxnSpPr>
            <p:spPr>
              <a:xfrm flipH="1" flipV="1">
                <a:off x="7192388" y="2918166"/>
                <a:ext cx="678094" cy="7661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5870CB-D249-4DAE-BF48-E66CE61CF3BD}"/>
                  </a:ext>
                </a:extLst>
              </p:cNvPr>
              <p:cNvCxnSpPr>
                <a:cxnSpLocks/>
                <a:stCxn id="65" idx="1"/>
                <a:endCxn id="68" idx="2"/>
              </p:cNvCxnSpPr>
              <p:nvPr/>
            </p:nvCxnSpPr>
            <p:spPr>
              <a:xfrm flipH="1" flipV="1">
                <a:off x="8103847" y="3917683"/>
                <a:ext cx="554957" cy="11422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5718167B-C97B-49D9-AD7C-B08CBCA7F7CF}"/>
                  </a:ext>
                </a:extLst>
              </p:cNvPr>
              <p:cNvCxnSpPr>
                <a:cxnSpLocks/>
                <a:stCxn id="67" idx="2"/>
                <a:endCxn id="65" idx="3"/>
              </p:cNvCxnSpPr>
              <p:nvPr/>
            </p:nvCxnSpPr>
            <p:spPr>
              <a:xfrm flipH="1">
                <a:off x="9125532" y="4653420"/>
                <a:ext cx="959370" cy="406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60785AA0-83DA-45C8-A2D0-44A81F29EE31}"/>
                  </a:ext>
                </a:extLst>
              </p:cNvPr>
              <p:cNvCxnSpPr>
                <a:cxnSpLocks/>
                <a:stCxn id="66" idx="2"/>
                <a:endCxn id="67" idx="3"/>
              </p:cNvCxnSpPr>
              <p:nvPr/>
            </p:nvCxnSpPr>
            <p:spPr>
              <a:xfrm flipH="1">
                <a:off x="10318266" y="3562147"/>
                <a:ext cx="560903" cy="8579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87915F8B-EC91-468A-BFE5-53EBD30A002D}"/>
                  </a:ext>
                </a:extLst>
              </p:cNvPr>
              <p:cNvCxnSpPr>
                <a:cxnSpLocks/>
                <a:stCxn id="63" idx="2"/>
                <a:endCxn id="66" idx="3"/>
              </p:cNvCxnSpPr>
              <p:nvPr/>
            </p:nvCxnSpPr>
            <p:spPr>
              <a:xfrm flipH="1">
                <a:off x="11112533" y="2225055"/>
                <a:ext cx="115780" cy="11037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652482C7-63F3-4D81-B3BA-3267CE9CCB05}"/>
                  </a:ext>
                </a:extLst>
              </p:cNvPr>
              <p:cNvCxnSpPr>
                <a:cxnSpLocks/>
                <a:stCxn id="64" idx="3"/>
                <a:endCxn id="63" idx="1"/>
              </p:cNvCxnSpPr>
              <p:nvPr/>
            </p:nvCxnSpPr>
            <p:spPr>
              <a:xfrm flipV="1">
                <a:off x="9380987" y="1991691"/>
                <a:ext cx="1613962" cy="2498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BFB14A36-07D0-4DE2-A49D-3ED87086632F}"/>
                  </a:ext>
                </a:extLst>
              </p:cNvPr>
              <p:cNvSpPr/>
              <p:nvPr/>
            </p:nvSpPr>
            <p:spPr>
              <a:xfrm>
                <a:off x="9272920" y="3491661"/>
                <a:ext cx="7857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400" dirty="0">
                    <a:solidFill>
                      <a:srgbClr val="067A82"/>
                    </a:solidFill>
                  </a:rPr>
                  <a:t>내 위치</a:t>
                </a:r>
                <a:endParaRPr lang="en-US" altLang="ko-KR" sz="1400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D2C30068-94D0-4713-842D-F3CA9E81E41C}"/>
                  </a:ext>
                </a:extLst>
              </p:cNvPr>
              <p:cNvSpPr/>
              <p:nvPr/>
            </p:nvSpPr>
            <p:spPr>
              <a:xfrm>
                <a:off x="10645804" y="1482046"/>
                <a:ext cx="11448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400" dirty="0">
                    <a:solidFill>
                      <a:srgbClr val="067A82"/>
                    </a:solidFill>
                  </a:rPr>
                  <a:t>최단 화장실</a:t>
                </a:r>
                <a:endParaRPr lang="en-US" altLang="ko-KR" sz="14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BFD3B92-2C23-4481-9E7C-8AEDEC1D99BE}"/>
                  </a:ext>
                </a:extLst>
              </p:cNvPr>
              <p:cNvSpPr/>
              <p:nvPr/>
            </p:nvSpPr>
            <p:spPr>
              <a:xfrm>
                <a:off x="7209566" y="3315546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11</a:t>
                </a: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BE676BFC-836E-4A45-8F79-3F84009015F4}"/>
                  </a:ext>
                </a:extLst>
              </p:cNvPr>
              <p:cNvSpPr/>
              <p:nvPr/>
            </p:nvSpPr>
            <p:spPr>
              <a:xfrm>
                <a:off x="7997887" y="2927283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15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8523D58F-DD31-4FD8-BAFA-023CFF4300BD}"/>
                  </a:ext>
                </a:extLst>
              </p:cNvPr>
              <p:cNvSpPr/>
              <p:nvPr/>
            </p:nvSpPr>
            <p:spPr>
              <a:xfrm>
                <a:off x="7965054" y="4384410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13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CB6AC60-FDF0-4B8A-B6CD-97F55B03B23B}"/>
                  </a:ext>
                </a:extLst>
              </p:cNvPr>
              <p:cNvSpPr/>
              <p:nvPr/>
            </p:nvSpPr>
            <p:spPr>
              <a:xfrm>
                <a:off x="7871497" y="2211009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14</a:t>
                </a: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016B34C-D052-4F2A-975C-77E1FEF2CCE5}"/>
                  </a:ext>
                </a:extLst>
              </p:cNvPr>
              <p:cNvSpPr/>
              <p:nvPr/>
            </p:nvSpPr>
            <p:spPr>
              <a:xfrm>
                <a:off x="8922693" y="4076633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5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70D9360-AD39-4E37-8AC9-C5DE76726260}"/>
                  </a:ext>
                </a:extLst>
              </p:cNvPr>
              <p:cNvSpPr/>
              <p:nvPr/>
            </p:nvSpPr>
            <p:spPr>
              <a:xfrm>
                <a:off x="9376589" y="4985052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7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36C6E2C-ABB4-4C6E-910A-D0492FD14D7F}"/>
                  </a:ext>
                </a:extLst>
              </p:cNvPr>
              <p:cNvSpPr/>
              <p:nvPr/>
            </p:nvSpPr>
            <p:spPr>
              <a:xfrm>
                <a:off x="10495730" y="3988333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9</a:t>
                </a: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1DFBCF60-7E0A-479D-A2A3-8A3E306766E4}"/>
                  </a:ext>
                </a:extLst>
              </p:cNvPr>
              <p:cNvSpPr/>
              <p:nvPr/>
            </p:nvSpPr>
            <p:spPr>
              <a:xfrm>
                <a:off x="9958034" y="3102408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13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92BF47A-0C55-45FB-9378-47B5CC94CA9F}"/>
                  </a:ext>
                </a:extLst>
              </p:cNvPr>
              <p:cNvSpPr/>
              <p:nvPr/>
            </p:nvSpPr>
            <p:spPr>
              <a:xfrm>
                <a:off x="9769573" y="2524060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3</a:t>
                </a: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78016B8-B776-4436-B23E-C3CA8ABEFF12}"/>
                  </a:ext>
                </a:extLst>
              </p:cNvPr>
              <p:cNvSpPr/>
              <p:nvPr/>
            </p:nvSpPr>
            <p:spPr>
              <a:xfrm>
                <a:off x="9804530" y="1837802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9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791ED6B-C3E3-4901-879D-5FCB6FE258E4}"/>
                  </a:ext>
                </a:extLst>
              </p:cNvPr>
              <p:cNvSpPr/>
              <p:nvPr/>
            </p:nvSpPr>
            <p:spPr>
              <a:xfrm>
                <a:off x="11189132" y="2577086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20</a:t>
                </a: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B10003C-F2E3-489A-8E08-52461365BF2B}"/>
                </a:ext>
              </a:extLst>
            </p:cNvPr>
            <p:cNvSpPr/>
            <p:nvPr/>
          </p:nvSpPr>
          <p:spPr>
            <a:xfrm>
              <a:off x="4431486" y="1718919"/>
              <a:ext cx="121920" cy="35623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13FB9013-A01C-47B3-94D7-35472ECEF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098" y="2657927"/>
              <a:ext cx="466728" cy="466728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6D41FA66-F4A7-4305-8C0E-9365E68D3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8418" y="2645278"/>
              <a:ext cx="466729" cy="466729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E61478E-7E2F-4A62-B741-0BBBBE9B59B9}"/>
                </a:ext>
              </a:extLst>
            </p:cNvPr>
            <p:cNvSpPr/>
            <p:nvPr/>
          </p:nvSpPr>
          <p:spPr>
            <a:xfrm>
              <a:off x="2614409" y="2866000"/>
              <a:ext cx="2359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,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11BC18-567A-47E3-9766-87B3E46DE07D}"/>
                </a:ext>
              </a:extLst>
            </p:cNvPr>
            <p:cNvSpPr/>
            <p:nvPr/>
          </p:nvSpPr>
          <p:spPr>
            <a:xfrm>
              <a:off x="1783382" y="3979571"/>
              <a:ext cx="1892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Weight : </a:t>
              </a:r>
              <a:r>
                <a:rPr lang="ko-KR" altLang="en-US" sz="1400" dirty="0"/>
                <a:t>도로의 거리</a:t>
              </a:r>
              <a:endParaRPr lang="ko-KR" altLang="ko-KR" sz="14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17CD96-0367-433A-B7E1-12A524A48016}"/>
                </a:ext>
              </a:extLst>
            </p:cNvPr>
            <p:cNvSpPr/>
            <p:nvPr/>
          </p:nvSpPr>
          <p:spPr>
            <a:xfrm>
              <a:off x="1783382" y="3256619"/>
              <a:ext cx="11576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Node : </a:t>
              </a:r>
              <a:r>
                <a:rPr lang="ko-KR" altLang="en-US" sz="1400" dirty="0"/>
                <a:t>장소</a:t>
              </a:r>
              <a:endParaRPr lang="ko-KR" altLang="ko-KR" sz="14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30928E1-1E13-457A-911B-36C320BEBB6B}"/>
                </a:ext>
              </a:extLst>
            </p:cNvPr>
            <p:cNvSpPr/>
            <p:nvPr/>
          </p:nvSpPr>
          <p:spPr>
            <a:xfrm>
              <a:off x="1783382" y="3618095"/>
              <a:ext cx="17139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Edge : </a:t>
              </a:r>
              <a:r>
                <a:rPr lang="ko-KR" altLang="en-US" sz="1400" dirty="0"/>
                <a:t>장소의 도로</a:t>
              </a:r>
              <a:endParaRPr lang="ko-KR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178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645231" y="633025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/>
              <a:t>03</a:t>
            </a:r>
            <a:endParaRPr lang="ko-KR" altLang="en-US" sz="2000" dirty="0"/>
          </a:p>
        </p:txBody>
      </p:sp>
      <p:sp>
        <p:nvSpPr>
          <p:cNvPr id="43" name="직사각형 42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56272" y="106486"/>
            <a:ext cx="2583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Project Modeling</a:t>
            </a:r>
          </a:p>
        </p:txBody>
      </p:sp>
      <p:sp>
        <p:nvSpPr>
          <p:cNvPr id="45" name="타원 44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23234" y="13258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>
                <a:solidFill>
                  <a:srgbClr val="067A82"/>
                </a:solidFill>
              </a:rPr>
              <a:t>02</a:t>
            </a:r>
            <a:endParaRPr lang="ko-KR" altLang="en-US" sz="2000" dirty="0">
              <a:solidFill>
                <a:srgbClr val="067A82"/>
              </a:solidFill>
            </a:endParaRPr>
          </a:p>
        </p:txBody>
      </p:sp>
      <p:grpSp>
        <p:nvGrpSpPr>
          <p:cNvPr id="2051" name="그룹 2050">
            <a:extLst>
              <a:ext uri="{FF2B5EF4-FFF2-40B4-BE49-F238E27FC236}">
                <a16:creationId xmlns:a16="http://schemas.microsoft.com/office/drawing/2014/main" id="{E548EE5E-84C9-4319-BE11-EE3766DB4F7A}"/>
              </a:ext>
            </a:extLst>
          </p:cNvPr>
          <p:cNvGrpSpPr/>
          <p:nvPr/>
        </p:nvGrpSpPr>
        <p:grpSpPr>
          <a:xfrm>
            <a:off x="2847720" y="1677197"/>
            <a:ext cx="6674535" cy="3697220"/>
            <a:chOff x="1476120" y="1677198"/>
            <a:chExt cx="6674535" cy="3697220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D43EBF0-4311-4C98-837B-77697FF20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555" y="2656165"/>
              <a:ext cx="1682134" cy="1682134"/>
            </a:xfrm>
            <a:prstGeom prst="rect">
              <a:avLst/>
            </a:prstGeom>
          </p:spPr>
        </p:pic>
        <p:sp>
          <p:nvSpPr>
            <p:cNvPr id="2048" name="막힌 원호 2047">
              <a:extLst>
                <a:ext uri="{FF2B5EF4-FFF2-40B4-BE49-F238E27FC236}">
                  <a16:creationId xmlns:a16="http://schemas.microsoft.com/office/drawing/2014/main" id="{AE121F69-6E94-4B5D-A989-B0450178A12B}"/>
                </a:ext>
              </a:extLst>
            </p:cNvPr>
            <p:cNvSpPr/>
            <p:nvPr/>
          </p:nvSpPr>
          <p:spPr>
            <a:xfrm rot="5926801">
              <a:off x="1145120" y="2008198"/>
              <a:ext cx="3697220" cy="3035219"/>
            </a:xfrm>
            <a:prstGeom prst="blockArc">
              <a:avLst>
                <a:gd name="adj1" fmla="val 12189769"/>
                <a:gd name="adj2" fmla="val 19066087"/>
                <a:gd name="adj3" fmla="val 0"/>
              </a:avLst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2A6C38AB-F898-4D03-A129-D23E51E2719C}"/>
                </a:ext>
              </a:extLst>
            </p:cNvPr>
            <p:cNvSpPr/>
            <p:nvPr/>
          </p:nvSpPr>
          <p:spPr>
            <a:xfrm>
              <a:off x="4095895" y="2255277"/>
              <a:ext cx="324000" cy="32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7DEED49-F5B9-4899-898B-2DC994A2CFC9}"/>
                </a:ext>
              </a:extLst>
            </p:cNvPr>
            <p:cNvSpPr/>
            <p:nvPr/>
          </p:nvSpPr>
          <p:spPr>
            <a:xfrm>
              <a:off x="4362745" y="2974122"/>
              <a:ext cx="324000" cy="324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CFAE50A-2BDC-49CB-88E0-3786C72101D3}"/>
                </a:ext>
              </a:extLst>
            </p:cNvPr>
            <p:cNvSpPr/>
            <p:nvPr/>
          </p:nvSpPr>
          <p:spPr>
            <a:xfrm>
              <a:off x="4019695" y="4425497"/>
              <a:ext cx="324000" cy="324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D68BAB9-8557-48CD-8050-D3197E68C8C2}"/>
                </a:ext>
              </a:extLst>
            </p:cNvPr>
            <p:cNvSpPr/>
            <p:nvPr/>
          </p:nvSpPr>
          <p:spPr>
            <a:xfrm>
              <a:off x="4315120" y="3781239"/>
              <a:ext cx="324000" cy="324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67945FB-6E0C-4989-B0E3-7CA42E36A847}"/>
                </a:ext>
              </a:extLst>
            </p:cNvPr>
            <p:cNvSpPr/>
            <p:nvPr/>
          </p:nvSpPr>
          <p:spPr>
            <a:xfrm>
              <a:off x="4477120" y="2263388"/>
              <a:ext cx="15888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1. </a:t>
              </a:r>
              <a:r>
                <a:rPr lang="ko-KR" altLang="en-US" sz="1400" dirty="0"/>
                <a:t>현재 위치 선택</a:t>
              </a:r>
              <a:endParaRPr lang="ko-KR" altLang="ko-KR" sz="14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BF670FC-793A-4E92-867B-BE7C71DC2B33}"/>
                </a:ext>
              </a:extLst>
            </p:cNvPr>
            <p:cNvSpPr/>
            <p:nvPr/>
          </p:nvSpPr>
          <p:spPr>
            <a:xfrm>
              <a:off x="4622125" y="2972624"/>
              <a:ext cx="35285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2. </a:t>
              </a:r>
              <a:r>
                <a:rPr lang="ko-KR" altLang="en-US" sz="1400" dirty="0"/>
                <a:t>현재 위치로부터 주변 장소 </a:t>
              </a:r>
              <a:r>
                <a:rPr lang="en-US" altLang="ko-KR" sz="1400" dirty="0"/>
                <a:t>Graph </a:t>
              </a:r>
              <a:r>
                <a:rPr lang="ko-KR" altLang="en-US" sz="1400" dirty="0"/>
                <a:t>생성</a:t>
              </a:r>
              <a:endParaRPr lang="ko-KR" altLang="ko-KR" sz="1400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B1F81AC-F0D5-4811-99CD-C0A96514DA78}"/>
                </a:ext>
              </a:extLst>
            </p:cNvPr>
            <p:cNvSpPr/>
            <p:nvPr/>
          </p:nvSpPr>
          <p:spPr>
            <a:xfrm>
              <a:off x="4622125" y="3781239"/>
              <a:ext cx="27911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3. </a:t>
              </a:r>
              <a:r>
                <a:rPr lang="ko-KR" altLang="en-US" sz="1400" dirty="0"/>
                <a:t>최단 거리에 있는 화장실 탐색</a:t>
              </a:r>
              <a:endParaRPr lang="ko-KR" altLang="ko-KR" sz="140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314EBB-1246-458C-BAC7-63B9F26CFF39}"/>
                </a:ext>
              </a:extLst>
            </p:cNvPr>
            <p:cNvSpPr/>
            <p:nvPr/>
          </p:nvSpPr>
          <p:spPr>
            <a:xfrm>
              <a:off x="4477120" y="4455510"/>
              <a:ext cx="8765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4. Result</a:t>
              </a:r>
              <a:endParaRPr lang="ko-KR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2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416233" y="2776331"/>
            <a:ext cx="1499985" cy="150351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86310" y="3005560"/>
            <a:ext cx="607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6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1856423"/>
            <a:ext cx="121920" cy="3562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4C0DC1-C0E1-42B3-8ED7-B21F7B033D77}"/>
              </a:ext>
            </a:extLst>
          </p:cNvPr>
          <p:cNvSpPr/>
          <p:nvPr/>
        </p:nvSpPr>
        <p:spPr>
          <a:xfrm>
            <a:off x="4854804" y="3105834"/>
            <a:ext cx="2699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Data Sets</a:t>
            </a:r>
          </a:p>
        </p:txBody>
      </p:sp>
    </p:spTree>
    <p:extLst>
      <p:ext uri="{BB962C8B-B14F-4D97-AF65-F5344CB8AC3E}">
        <p14:creationId xmlns:p14="http://schemas.microsoft.com/office/powerpoint/2010/main" val="417310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6272" y="106486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</a:rPr>
              <a:t>Data Sets</a:t>
            </a:r>
          </a:p>
        </p:txBody>
      </p:sp>
      <p:sp>
        <p:nvSpPr>
          <p:cNvPr id="8" name="타원 7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3235" y="13258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>
                <a:solidFill>
                  <a:srgbClr val="067A82"/>
                </a:solidFill>
              </a:rPr>
              <a:t>03</a:t>
            </a:r>
            <a:endParaRPr lang="ko-KR" altLang="en-US" sz="2000" dirty="0">
              <a:solidFill>
                <a:srgbClr val="067A82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645232" y="633025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/>
              <a:t>04</a:t>
            </a:r>
            <a:endParaRPr lang="ko-KR" altLang="en-US" sz="2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0BC75F-C0F3-46CC-9120-108583C2CECA}"/>
              </a:ext>
            </a:extLst>
          </p:cNvPr>
          <p:cNvGrpSpPr/>
          <p:nvPr/>
        </p:nvGrpSpPr>
        <p:grpSpPr>
          <a:xfrm>
            <a:off x="335623" y="2297825"/>
            <a:ext cx="11412350" cy="2777609"/>
            <a:chOff x="335623" y="2297825"/>
            <a:chExt cx="11412350" cy="277760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6043668-E8EA-470E-AC53-5451AACAB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2410" y="2297825"/>
              <a:ext cx="6835563" cy="277760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50121D4-7BA0-42B9-97A8-57C58ACE8020}"/>
                </a:ext>
              </a:extLst>
            </p:cNvPr>
            <p:cNvSpPr/>
            <p:nvPr/>
          </p:nvSpPr>
          <p:spPr>
            <a:xfrm>
              <a:off x="335623" y="3455255"/>
              <a:ext cx="4431587" cy="471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u="sng" kern="100" dirty="0">
                  <a:solidFill>
                    <a:srgbClr val="0563C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http://data.seoul.go.kr/dataList/datasetView.do?infId=OA-365&amp;srvType=S&amp;serviceKind=1&amp;currentPageNo=1</a:t>
              </a:r>
              <a:endPara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3EB6E4B-F712-482F-AA4C-A73659756C1A}"/>
              </a:ext>
            </a:extLst>
          </p:cNvPr>
          <p:cNvGrpSpPr/>
          <p:nvPr/>
        </p:nvGrpSpPr>
        <p:grpSpPr>
          <a:xfrm>
            <a:off x="896430" y="1482822"/>
            <a:ext cx="9931157" cy="4407613"/>
            <a:chOff x="896430" y="1482822"/>
            <a:chExt cx="9931157" cy="440761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441068B-A2FD-4AF5-80CA-56C7D844526B}"/>
                </a:ext>
              </a:extLst>
            </p:cNvPr>
            <p:cNvGrpSpPr/>
            <p:nvPr/>
          </p:nvGrpSpPr>
          <p:grpSpPr>
            <a:xfrm>
              <a:off x="2538853" y="1482822"/>
              <a:ext cx="8288734" cy="4407613"/>
              <a:chOff x="2538853" y="1482822"/>
              <a:chExt cx="8288734" cy="440761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A3BBF06-DDBD-4CDA-8021-4B88A0EBDD24}"/>
                  </a:ext>
                </a:extLst>
              </p:cNvPr>
              <p:cNvSpPr/>
              <p:nvPr/>
            </p:nvSpPr>
            <p:spPr>
              <a:xfrm>
                <a:off x="2538853" y="3534408"/>
                <a:ext cx="184731" cy="304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4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4D48837-1DF4-4A0A-BF45-B8EA81296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5123" y="1482822"/>
                <a:ext cx="5392464" cy="4407613"/>
              </a:xfrm>
              <a:prstGeom prst="rect">
                <a:avLst/>
              </a:prstGeom>
            </p:spPr>
          </p:pic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EB2BCB7-39EB-4A2A-A601-BB1A1D45D09E}"/>
                </a:ext>
              </a:extLst>
            </p:cNvPr>
            <p:cNvSpPr/>
            <p:nvPr/>
          </p:nvSpPr>
          <p:spPr>
            <a:xfrm>
              <a:off x="896430" y="3482358"/>
              <a:ext cx="3791166" cy="274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u="sng" kern="100" dirty="0">
                  <a:solidFill>
                    <a:srgbClr val="0563C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https://www.data.go.kr/dataset/3045302/fileData.do</a:t>
              </a:r>
              <a:endPara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28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B9E6836-B4B5-46AA-A3B9-0AFA6B4C26FE}"/>
              </a:ext>
            </a:extLst>
          </p:cNvPr>
          <p:cNvGrpSpPr/>
          <p:nvPr/>
        </p:nvGrpSpPr>
        <p:grpSpPr>
          <a:xfrm>
            <a:off x="4534515" y="2801097"/>
            <a:ext cx="3122971" cy="1542319"/>
            <a:chOff x="4534514" y="2801097"/>
            <a:chExt cx="3122971" cy="1542319"/>
          </a:xfrm>
        </p:grpSpPr>
        <p:sp>
          <p:nvSpPr>
            <p:cNvPr id="9" name="TextBox 8"/>
            <p:cNvSpPr txBox="1"/>
            <p:nvPr/>
          </p:nvSpPr>
          <p:spPr>
            <a:xfrm>
              <a:off x="5033399" y="3881751"/>
              <a:ext cx="2125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중앙중고딕" panose="020B0600000000000000" pitchFamily="50" charset="-127"/>
                  <a:ea typeface="중앙중고딕" panose="020B0600000000000000" pitchFamily="50" charset="-127"/>
                </a:rPr>
                <a:t>THANK YOU!</a:t>
              </a:r>
              <a:endParaRPr lang="ko-KR" altLang="en-US" sz="2400" dirty="0"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99C061-62A9-4DF1-B638-2937B522117F}"/>
                </a:ext>
              </a:extLst>
            </p:cNvPr>
            <p:cNvSpPr txBox="1"/>
            <p:nvPr/>
          </p:nvSpPr>
          <p:spPr>
            <a:xfrm>
              <a:off x="4534514" y="2801097"/>
              <a:ext cx="31229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중앙중고딕" panose="020B0600000000000000" pitchFamily="50" charset="-127"/>
                  <a:ea typeface="중앙중고딕" panose="020B0600000000000000" pitchFamily="50" charset="-127"/>
                </a:rPr>
                <a:t>Q &amp; A</a:t>
              </a:r>
              <a:endParaRPr lang="ko-KR" altLang="en-US" sz="7200" dirty="0"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841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200</Words>
  <Application>Microsoft Office PowerPoint</Application>
  <PresentationFormat>와이드스크린</PresentationFormat>
  <Paragraphs>60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KoPub돋움체 Bold</vt:lpstr>
      <vt:lpstr>KoPub돋움체 Medium</vt:lpstr>
      <vt:lpstr>맑은 고딕</vt:lpstr>
      <vt:lpstr>중앙중고딕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도경</dc:creator>
  <cp:lastModifiedBy>권도경</cp:lastModifiedBy>
  <cp:revision>16</cp:revision>
  <dcterms:created xsi:type="dcterms:W3CDTF">2018-09-09T06:37:30Z</dcterms:created>
  <dcterms:modified xsi:type="dcterms:W3CDTF">2018-09-09T10:04:35Z</dcterms:modified>
</cp:coreProperties>
</file>