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71" r:id="rId5"/>
    <p:sldId id="259" r:id="rId6"/>
    <p:sldId id="272" r:id="rId7"/>
    <p:sldId id="273" r:id="rId8"/>
    <p:sldId id="274" r:id="rId9"/>
    <p:sldId id="266" r:id="rId10"/>
  </p:sldIdLst>
  <p:sldSz cx="9144000" cy="5143500" type="screen16x9"/>
  <p:notesSz cx="6858000" cy="9144000"/>
  <p:embeddedFontLs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나눔스퀘어" panose="020B0600000101010101" pitchFamily="50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91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D1D1"/>
    <a:srgbClr val="FDCFCF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90" y="1110"/>
      </p:cViewPr>
      <p:guideLst>
        <p:guide orient="horz" pos="2391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828" y="2090866"/>
            <a:ext cx="453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DDARAWA-Problem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3111004" y="1767114"/>
            <a:ext cx="3054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58547" y="4515966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111BFC-C04B-4AC1-9C51-DFB4AF14EE48}"/>
              </a:ext>
            </a:extLst>
          </p:cNvPr>
          <p:cNvGrpSpPr/>
          <p:nvPr/>
        </p:nvGrpSpPr>
        <p:grpSpPr>
          <a:xfrm>
            <a:off x="3341270" y="647435"/>
            <a:ext cx="4737428" cy="4126860"/>
            <a:chOff x="3347864" y="529651"/>
            <a:chExt cx="4737428" cy="41268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B91943-C04C-4E39-83C0-C2B22448C36D}"/>
                </a:ext>
              </a:extLst>
            </p:cNvPr>
            <p:cNvGrpSpPr/>
            <p:nvPr/>
          </p:nvGrpSpPr>
          <p:grpSpPr>
            <a:xfrm>
              <a:off x="3857399" y="529651"/>
              <a:ext cx="3711662" cy="495955"/>
              <a:chOff x="3857399" y="529651"/>
              <a:chExt cx="3711662" cy="49595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3857399" y="529651"/>
                <a:ext cx="495955" cy="495955"/>
                <a:chOff x="1331639" y="1650178"/>
                <a:chExt cx="495955" cy="495955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1639" y="1650178"/>
                  <a:ext cx="495955" cy="495955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1418354" y="1703023"/>
                  <a:ext cx="322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1</a:t>
                  </a:r>
                  <a:endPara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518228-0A8A-4F98-BAA0-7410C41939EA}"/>
                  </a:ext>
                </a:extLst>
              </p:cNvPr>
              <p:cNvSpPr txBox="1"/>
              <p:nvPr/>
            </p:nvSpPr>
            <p:spPr>
              <a:xfrm>
                <a:off x="4758227" y="535592"/>
                <a:ext cx="2810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400" b="0">
                    <a:ln>
                      <a:solidFill>
                        <a:schemeClr val="bg2">
                          <a:lumMod val="25000"/>
                          <a:alpha val="1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Problem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Definition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FA66A3-D535-462F-93EE-5403D85E7878}"/>
                </a:ext>
              </a:extLst>
            </p:cNvPr>
            <p:cNvGrpSpPr/>
            <p:nvPr/>
          </p:nvGrpSpPr>
          <p:grpSpPr>
            <a:xfrm>
              <a:off x="3858053" y="1250004"/>
              <a:ext cx="3217283" cy="511203"/>
              <a:chOff x="3858053" y="1258165"/>
              <a:chExt cx="3217283" cy="51120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70558-E112-4E87-ADD5-355F69AADABF}"/>
                  </a:ext>
                </a:extLst>
              </p:cNvPr>
              <p:cNvSpPr txBox="1"/>
              <p:nvPr/>
            </p:nvSpPr>
            <p:spPr>
              <a:xfrm>
                <a:off x="4758227" y="1258165"/>
                <a:ext cx="23171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400" b="0">
                    <a:ln>
                      <a:solidFill>
                        <a:schemeClr val="bg2">
                          <a:lumMod val="25000"/>
                          <a:alpha val="1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Project’s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Limits</a:t>
                </a: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3858053" y="1273413"/>
                <a:ext cx="495955" cy="495955"/>
                <a:chOff x="1331639" y="1650178"/>
                <a:chExt cx="495955" cy="495955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1639" y="1650178"/>
                  <a:ext cx="495955" cy="495955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1418354" y="1703023"/>
                  <a:ext cx="322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2</a:t>
                  </a:r>
                  <a:endPara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9B5E0CD-17F7-4CC3-B35A-77E91EB320ED}"/>
                </a:ext>
              </a:extLst>
            </p:cNvPr>
            <p:cNvGrpSpPr/>
            <p:nvPr/>
          </p:nvGrpSpPr>
          <p:grpSpPr>
            <a:xfrm>
              <a:off x="3857400" y="1985605"/>
              <a:ext cx="4227892" cy="495955"/>
              <a:chOff x="3857400" y="1969900"/>
              <a:chExt cx="4227892" cy="49595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FDB0B4-784E-43C5-961A-28C4C5A69029}"/>
                  </a:ext>
                </a:extLst>
              </p:cNvPr>
              <p:cNvSpPr txBox="1"/>
              <p:nvPr/>
            </p:nvSpPr>
            <p:spPr>
              <a:xfrm>
                <a:off x="4758227" y="1986340"/>
                <a:ext cx="3327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2400" b="0">
                    <a:ln>
                      <a:solidFill>
                        <a:schemeClr val="bg2">
                          <a:lumMod val="25000"/>
                          <a:alpha val="1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Develop Environments</a:t>
                </a: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3857400" y="1969900"/>
                <a:ext cx="495955" cy="495955"/>
                <a:chOff x="1331639" y="1650178"/>
                <a:chExt cx="495955" cy="495955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1639" y="1650178"/>
                  <a:ext cx="495955" cy="49595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1418354" y="1703023"/>
                  <a:ext cx="322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3</a:t>
                  </a:r>
                  <a:endPara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2A656C7-D0C5-4E9C-AA57-CDD36C37E98A}"/>
                </a:ext>
              </a:extLst>
            </p:cNvPr>
            <p:cNvGrpSpPr/>
            <p:nvPr/>
          </p:nvGrpSpPr>
          <p:grpSpPr>
            <a:xfrm>
              <a:off x="3851920" y="4155926"/>
              <a:ext cx="1812614" cy="500585"/>
              <a:chOff x="3924581" y="3490020"/>
              <a:chExt cx="1812614" cy="500585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3924581" y="3494650"/>
                <a:ext cx="495955" cy="495955"/>
                <a:chOff x="1331639" y="1650178"/>
                <a:chExt cx="495955" cy="495955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1639" y="1650178"/>
                  <a:ext cx="495955" cy="495955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1418354" y="1703023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6</a:t>
                  </a:r>
                  <a:endPara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5AC73B-D411-4672-A81B-C745C4B2013A}"/>
                  </a:ext>
                </a:extLst>
              </p:cNvPr>
              <p:cNvSpPr txBox="1"/>
              <p:nvPr/>
            </p:nvSpPr>
            <p:spPr>
              <a:xfrm>
                <a:off x="4860032" y="3490020"/>
                <a:ext cx="877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0">
                    <a:ln>
                      <a:solidFill>
                        <a:schemeClr val="bg2">
                          <a:lumMod val="25000"/>
                          <a:alpha val="1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Q&amp;A</a:t>
                </a: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4214B04-4F5F-419B-AE87-14B1B315615E}"/>
                </a:ext>
              </a:extLst>
            </p:cNvPr>
            <p:cNvCxnSpPr/>
            <p:nvPr/>
          </p:nvCxnSpPr>
          <p:spPr>
            <a:xfrm>
              <a:off x="3347864" y="1775461"/>
              <a:ext cx="0" cy="1714559"/>
            </a:xfrm>
            <a:prstGeom prst="line">
              <a:avLst/>
            </a:prstGeom>
            <a:ln w="76200">
              <a:solidFill>
                <a:srgbClr val="FDCF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695805C-7C23-4E9F-9C5D-70358237CF3B}"/>
                </a:ext>
              </a:extLst>
            </p:cNvPr>
            <p:cNvGrpSpPr/>
            <p:nvPr/>
          </p:nvGrpSpPr>
          <p:grpSpPr>
            <a:xfrm>
              <a:off x="3851920" y="2705958"/>
              <a:ext cx="3893912" cy="500585"/>
              <a:chOff x="3851920" y="2345783"/>
              <a:chExt cx="3893912" cy="500585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492B606-5BD0-41F5-9E32-D6363D436805}"/>
                  </a:ext>
                </a:extLst>
              </p:cNvPr>
              <p:cNvGrpSpPr/>
              <p:nvPr/>
            </p:nvGrpSpPr>
            <p:grpSpPr>
              <a:xfrm>
                <a:off x="3851920" y="2350413"/>
                <a:ext cx="495955" cy="495955"/>
                <a:chOff x="1331639" y="1650178"/>
                <a:chExt cx="495955" cy="495955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AE419CFE-7120-4FF9-8C2E-D968E2BBB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1639" y="1650178"/>
                  <a:ext cx="495955" cy="49595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2C71150-9C8E-4460-A438-ADFA9854FCB0}"/>
                    </a:ext>
                  </a:extLst>
                </p:cNvPr>
                <p:cNvSpPr txBox="1"/>
                <p:nvPr/>
              </p:nvSpPr>
              <p:spPr>
                <a:xfrm>
                  <a:off x="1418354" y="1703023"/>
                  <a:ext cx="322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4</a:t>
                  </a:r>
                  <a:endPara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55214-8748-4ABC-93B8-B0D1D49CFEC7}"/>
                  </a:ext>
                </a:extLst>
              </p:cNvPr>
              <p:cNvSpPr txBox="1"/>
              <p:nvPr/>
            </p:nvSpPr>
            <p:spPr>
              <a:xfrm>
                <a:off x="4787371" y="2345783"/>
                <a:ext cx="295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0">
                    <a:ln>
                      <a:solidFill>
                        <a:schemeClr val="bg2">
                          <a:lumMod val="25000"/>
                          <a:alpha val="1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Problem Solving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E40BF1C-128E-42C9-AF3A-B7C937D65CFF}"/>
                </a:ext>
              </a:extLst>
            </p:cNvPr>
            <p:cNvGrpSpPr/>
            <p:nvPr/>
          </p:nvGrpSpPr>
          <p:grpSpPr>
            <a:xfrm>
              <a:off x="3851920" y="3430941"/>
              <a:ext cx="3893912" cy="500585"/>
              <a:chOff x="3924581" y="3490020"/>
              <a:chExt cx="3893912" cy="500585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6462E4-1526-48B1-BEE5-32B986C677C5}"/>
                  </a:ext>
                </a:extLst>
              </p:cNvPr>
              <p:cNvGrpSpPr/>
              <p:nvPr/>
            </p:nvGrpSpPr>
            <p:grpSpPr>
              <a:xfrm>
                <a:off x="3924581" y="3494650"/>
                <a:ext cx="495955" cy="495955"/>
                <a:chOff x="1331639" y="1650178"/>
                <a:chExt cx="495955" cy="495955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FEA2F438-063E-4DB7-8B73-88C7E2647A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1639" y="1650178"/>
                  <a:ext cx="495955" cy="495955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565614A-27F9-4379-9D7A-1E5D1C01514A}"/>
                    </a:ext>
                  </a:extLst>
                </p:cNvPr>
                <p:cNvSpPr txBox="1"/>
                <p:nvPr/>
              </p:nvSpPr>
              <p:spPr>
                <a:xfrm>
                  <a:off x="1418354" y="1703023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5</a:t>
                  </a:r>
                  <a:endParaRPr lang="ko-KR" altLang="en-US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0562E-36FA-450C-8B01-760726B18713}"/>
                  </a:ext>
                </a:extLst>
              </p:cNvPr>
              <p:cNvSpPr txBox="1"/>
              <p:nvPr/>
            </p:nvSpPr>
            <p:spPr>
              <a:xfrm>
                <a:off x="4860032" y="3490020"/>
                <a:ext cx="295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0">
                    <a:ln>
                      <a:solidFill>
                        <a:schemeClr val="bg2">
                          <a:lumMod val="25000"/>
                          <a:alpha val="1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defRPr>
                </a:lvl1pPr>
              </a:lstStyle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Plan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603728" y="3664654"/>
              <a:ext cx="432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85411"/>
            <a:chOff x="2583863" y="2279362"/>
            <a:chExt cx="6495843" cy="7854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2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2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2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2042312" cy="369332"/>
            <a:chOff x="3923928" y="1310956"/>
            <a:chExt cx="283407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473413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50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134839" cy="369332"/>
            <a:chOff x="3923928" y="1310956"/>
            <a:chExt cx="2962466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601806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28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120</Words>
  <Application>Microsoft Office PowerPoint</Application>
  <PresentationFormat>화면 슬라이드 쇼(16:9)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 Light</vt:lpstr>
      <vt:lpstr>Arial</vt:lpstr>
      <vt:lpstr>맑은 고딕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권도경</cp:lastModifiedBy>
  <cp:revision>34</cp:revision>
  <dcterms:created xsi:type="dcterms:W3CDTF">2017-03-31T13:09:47Z</dcterms:created>
  <dcterms:modified xsi:type="dcterms:W3CDTF">2018-09-16T11:45:08Z</dcterms:modified>
</cp:coreProperties>
</file>