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CB59-9C21-4ABF-AA63-D16BB170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A1A9CB-2C51-4FD6-87CD-39671BD4A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D9FD1-BB35-4A7D-97A7-5B1BFDB8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6AC08-C3CE-4FAF-8726-4A2B64E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C0D63-181D-4198-BC6E-D091B6AA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2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22F92-25F5-4D0C-B580-C167DA0C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D6643-56DF-422D-B0BF-4A57A902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C9E46-FF88-4B2D-A154-3FD52A3A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53F74-D7E6-484D-AF5D-46785F95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AA6EA-5F5A-4057-A62A-DED47B83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6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A1F80B-3091-493E-AB0D-6F0C22284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47149E-2ABF-4C85-B75D-1E5F5E258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7C5BD-EBAC-424E-84A7-F86BCAEB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3D322-4693-4AA4-847A-8D7E3FBA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BF7F1-96CC-4740-804A-9F08477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F62D9-FC89-4C10-887B-07456908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28BF4-DA34-459E-A0E3-980EC3A3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F51B9-AC99-4BBD-B034-423373F0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50E48-891C-45F8-B6D4-A9235464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4F6BD-C254-42E7-947C-0F38AFBE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65A61-8B91-419E-9645-569277A5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94C5E-1161-4B87-B5B7-1888EA398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A210D-D848-4B2B-AA05-567D1A89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D993D-C2B2-4F1B-B473-C0040AE9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608EA-30FB-4437-AFB2-4D8945AF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C2E58-8425-4CD6-88C8-80B098F8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31024-71CE-4640-8AC9-6AD42FC85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93B4AB-7B82-4B4A-887E-D24E9C8EA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7C58C-0F16-489B-9B21-3242BD4F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B50BA-A06C-43F5-A509-638BD126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3C63C-4F65-40B8-9535-97D72BCD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5D450-71B5-4403-92F4-3531B97D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C7D8A-6D58-456D-8562-0B623D87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E4D51-4206-4918-BE15-AEF40BFC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D2E61-DD1F-4175-9411-9B662624C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3E4FD6-CA41-4B56-B20D-0D8482B62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300E60-BF30-41A4-8AE5-36ACE43E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A54D96-0B01-4C3B-A12D-B0707C6E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2887C4-1F3F-467B-84D4-8339CF8E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FB3F-6BF2-4313-A2F1-7910DDF6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2E2B1-8691-4D62-B76F-7B5E6F48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C1B2FF-26A9-493D-8AD9-CCA96CEC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6EF40A-0FBD-481C-BECC-451E27A7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F5C189-EBFF-49C7-9478-5E165AE3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0F2593-267B-44ED-8293-6CA0B805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C9A8D5-E691-4779-ADF3-5E1A4038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0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FF4B-3FDC-402B-9897-F26A2326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B5271-A995-4D09-A18C-13490A16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58E5A-CCD4-47D7-B3CC-C45181CD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D57F5-C0A5-44B9-873F-CF19FA95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2BFE6-BB08-4A4D-8CD7-A41EB0F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B8558-24BA-4E58-92E5-B1A090D8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72895-8406-4FF6-BC65-0270D81B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7CC965-F4F6-4E36-9F3F-8BD76F93D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F6D384-2883-42B4-943F-D7383FE3C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02C9B-C05F-495B-ABC5-C524D0A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99CC2-1479-410F-9759-592EF603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32DFD-2634-43F1-8F08-B24E9063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5AF5AA-BF3C-4B68-97C8-1421E6D7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CF061-0045-40DD-91CB-CF33FA0B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CC753-8D2B-4ED2-B90E-E2F0C70D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EC23-83AB-4A3D-8B0A-BFB242730FA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94034-C1A7-4767-B953-917078AAA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65B80-4681-40BD-B670-5E324B997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429E-A53C-4E7F-B885-71EE28928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7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CE44D-C665-4FA1-A1D4-663FE63C4C60}"/>
              </a:ext>
            </a:extLst>
          </p:cNvPr>
          <p:cNvSpPr txBox="1"/>
          <p:nvPr/>
        </p:nvSpPr>
        <p:spPr>
          <a:xfrm>
            <a:off x="954741" y="2337591"/>
            <a:ext cx="102825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개발 산출물을 기록해 놓은 </a:t>
            </a:r>
            <a:r>
              <a:rPr lang="en-US" altLang="ko-KR" dirty="0"/>
              <a:t>GitHub</a:t>
            </a:r>
            <a:r>
              <a:rPr lang="ko-KR" altLang="en-US" dirty="0"/>
              <a:t> 링크를 첨부합니다.</a:t>
            </a:r>
          </a:p>
          <a:p>
            <a:endParaRPr lang="ko-KR" altLang="en-US" dirty="0"/>
          </a:p>
          <a:p>
            <a:r>
              <a:rPr lang="ko-KR" altLang="en-US" dirty="0"/>
              <a:t>https://github.com/dokyeongyun</a:t>
            </a:r>
          </a:p>
          <a:p>
            <a:endParaRPr lang="ko-KR" altLang="en-US" dirty="0"/>
          </a:p>
          <a:p>
            <a:r>
              <a:rPr lang="ko-KR" altLang="en-US" dirty="0"/>
              <a:t>개발과 관련하여 공부한 내용을 기록해 놓은 네이버 블로그 링크를 첨부합니다.</a:t>
            </a:r>
          </a:p>
          <a:p>
            <a:endParaRPr lang="ko-KR" altLang="en-US" dirty="0"/>
          </a:p>
          <a:p>
            <a:r>
              <a:rPr lang="ko-KR" altLang="en-US" dirty="0"/>
              <a:t>https://blog.naver.com/aservmz</a:t>
            </a:r>
          </a:p>
        </p:txBody>
      </p:sp>
    </p:spTree>
    <p:extLst>
      <p:ext uri="{BB962C8B-B14F-4D97-AF65-F5344CB8AC3E}">
        <p14:creationId xmlns:p14="http://schemas.microsoft.com/office/powerpoint/2010/main" val="104729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8712BD9A21C64EB4BABA4558EF13EA" ma:contentTypeVersion="2" ma:contentTypeDescription="새 문서를 만듭니다." ma:contentTypeScope="" ma:versionID="90a95eda6109de0c270cd2a0fad2f1f9">
  <xsd:schema xmlns:xsd="http://www.w3.org/2001/XMLSchema" xmlns:xs="http://www.w3.org/2001/XMLSchema" xmlns:p="http://schemas.microsoft.com/office/2006/metadata/properties" xmlns:ns3="0d825090-b057-479a-8f4f-210854ce1723" targetNamespace="http://schemas.microsoft.com/office/2006/metadata/properties" ma:root="true" ma:fieldsID="98e8a15a93024d5da67c5986b872c35b" ns3:_="">
    <xsd:import namespace="0d825090-b057-479a-8f4f-210854ce17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25090-b057-479a-8f4f-210854ce17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EEE917-FEDB-4488-A16F-1A35AD594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25090-b057-479a-8f4f-210854ce17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47FE11-1836-47A1-90F0-116934A42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E72D79-2DF8-4CA3-8ADD-AF8E0A9FE8D4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0d825090-b057-479a-8f4f-210854ce172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도경윤</dc:creator>
  <cp:lastModifiedBy>도경윤</cp:lastModifiedBy>
  <cp:revision>1</cp:revision>
  <dcterms:created xsi:type="dcterms:W3CDTF">2021-02-01T07:15:32Z</dcterms:created>
  <dcterms:modified xsi:type="dcterms:W3CDTF">2021-02-01T07:16:42Z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0x010100F38712BD9A21C64EB4BABA4558EF13EA</vt:lpwstr>
  </property>
</Properties>
</file>