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2" r:id="rId9"/>
    <p:sldId id="269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皓" initials="罗皓" lastIdx="1" clrIdx="0">
    <p:extLst>
      <p:ext uri="{19B8F6BF-5375-455C-9EA6-DF929625EA0E}">
        <p15:presenceInfo xmlns:p15="http://schemas.microsoft.com/office/powerpoint/2012/main" userId="罗皓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645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116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FB95-1AE6-0F4F-A971-8E31D8768179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9E35-6AD5-9140-98BA-48BCCA4A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69E35-6AD5-9140-98BA-48BCCA4A9ED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68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69E35-6AD5-9140-98BA-48BCCA4A9ED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49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68543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80597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200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04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4383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754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9743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991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4849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963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9043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3602-8BFD-554E-9D1F-42DF41D782B4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DEF38-09C7-9B4C-8B69-91DDD1C6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5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16165"/>
            <a:ext cx="12192000" cy="1825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200" b="1" dirty="0">
                <a:latin typeface="Microsoft YaHei" charset="-122"/>
                <a:ea typeface="Microsoft YaHei" charset="-122"/>
                <a:cs typeface="Microsoft YaHei" charset="-122"/>
              </a:rPr>
              <a:t>一只罗小黑的诞生</a:t>
            </a:r>
            <a:r>
              <a:rPr kumimoji="1" lang="zh-CN" altLang="en-US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7282" y="4797469"/>
            <a:ext cx="3682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Group 12</a:t>
            </a:r>
          </a:p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71115325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  邹迪凯</a:t>
            </a: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71115327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  罗   皓</a:t>
            </a: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71115339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  肖君彦</a:t>
            </a: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898" y="388306"/>
            <a:ext cx="569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计算机图形学</a:t>
            </a: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第三次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研讨</a:t>
            </a:r>
          </a:p>
        </p:txBody>
      </p:sp>
    </p:spTree>
    <p:extLst>
      <p:ext uri="{BB962C8B-B14F-4D97-AF65-F5344CB8AC3E}">
        <p14:creationId xmlns:p14="http://schemas.microsoft.com/office/powerpoint/2010/main" val="1434289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11435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工程后思考</a:t>
            </a:r>
          </a:p>
        </p:txBody>
      </p:sp>
    </p:spTree>
    <p:extLst>
      <p:ext uri="{BB962C8B-B14F-4D97-AF65-F5344CB8AC3E}">
        <p14:creationId xmlns:p14="http://schemas.microsoft.com/office/powerpoint/2010/main" val="1060441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工程后思考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747380" y="1542569"/>
            <a:ext cx="751562" cy="903621"/>
            <a:chOff x="1384125" y="1630355"/>
            <a:chExt cx="751562" cy="903621"/>
          </a:xfrm>
        </p:grpSpPr>
        <p:sp>
          <p:nvSpPr>
            <p:cNvPr id="5" name="文本框 4"/>
            <p:cNvSpPr txBox="1"/>
            <p:nvPr/>
          </p:nvSpPr>
          <p:spPr>
            <a:xfrm>
              <a:off x="1384125" y="1630355"/>
              <a:ext cx="526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7" name="直线连接符 6"/>
            <p:cNvCxnSpPr/>
            <p:nvPr/>
          </p:nvCxnSpPr>
          <p:spPr>
            <a:xfrm flipV="1">
              <a:off x="1634645" y="1736823"/>
              <a:ext cx="501042" cy="79715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1747380" y="3185566"/>
            <a:ext cx="751562" cy="903621"/>
            <a:chOff x="1384125" y="1630355"/>
            <a:chExt cx="751562" cy="903621"/>
          </a:xfrm>
        </p:grpSpPr>
        <p:sp>
          <p:nvSpPr>
            <p:cNvPr id="13" name="文本框 12"/>
            <p:cNvSpPr txBox="1"/>
            <p:nvPr/>
          </p:nvSpPr>
          <p:spPr>
            <a:xfrm>
              <a:off x="1384125" y="1630355"/>
              <a:ext cx="526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 flipV="1">
              <a:off x="1634645" y="1736823"/>
              <a:ext cx="501042" cy="79715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 14"/>
          <p:cNvGrpSpPr/>
          <p:nvPr/>
        </p:nvGrpSpPr>
        <p:grpSpPr>
          <a:xfrm>
            <a:off x="1634645" y="4828563"/>
            <a:ext cx="751562" cy="903621"/>
            <a:chOff x="1384125" y="1630355"/>
            <a:chExt cx="751562" cy="903621"/>
          </a:xfrm>
        </p:grpSpPr>
        <p:sp>
          <p:nvSpPr>
            <p:cNvPr id="16" name="文本框 15"/>
            <p:cNvSpPr txBox="1"/>
            <p:nvPr/>
          </p:nvSpPr>
          <p:spPr>
            <a:xfrm>
              <a:off x="1384125" y="1630355"/>
              <a:ext cx="526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7" name="直线连接符 16"/>
            <p:cNvCxnSpPr/>
            <p:nvPr/>
          </p:nvCxnSpPr>
          <p:spPr>
            <a:xfrm flipV="1">
              <a:off x="1634645" y="1736823"/>
              <a:ext cx="501042" cy="79715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012509" y="1786003"/>
            <a:ext cx="69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碰撞、体积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12509" y="3477953"/>
            <a:ext cx="69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规划相机路线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12509" y="5071997"/>
            <a:ext cx="69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场景对象的交互和漫游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4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">
            <a:extLst>
              <a:ext uri="{FF2B5EF4-FFF2-40B4-BE49-F238E27FC236}">
                <a16:creationId xmlns:a16="http://schemas.microsoft.com/office/drawing/2014/main" id="{2ECF6238-DDA9-40B9-98AF-25D762E3506E}"/>
              </a:ext>
            </a:extLst>
          </p:cNvPr>
          <p:cNvSpPr/>
          <p:nvPr/>
        </p:nvSpPr>
        <p:spPr>
          <a:xfrm>
            <a:off x="3411435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感谢</a:t>
            </a:r>
          </a:p>
        </p:txBody>
      </p:sp>
    </p:spTree>
    <p:extLst>
      <p:ext uri="{BB962C8B-B14F-4D97-AF65-F5344CB8AC3E}">
        <p14:creationId xmlns:p14="http://schemas.microsoft.com/office/powerpoint/2010/main" val="119798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74922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讲在前面的话</a:t>
            </a:r>
            <a:endParaRPr kumimoji="1" lang="zh-CN" altLang="en-US" sz="4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184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0848FA7-60F9-4B4C-83F8-C710D023E067}"/>
              </a:ext>
            </a:extLst>
          </p:cNvPr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讲</a:t>
            </a:r>
            <a:r>
              <a:rPr kumimoji="1" lang="zh-CN" altLang="en-US" sz="2800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在前面的话</a:t>
            </a:r>
            <a:endParaRPr kumimoji="1" lang="zh-CN" altLang="en-US" sz="2800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C5FEA9-6E4E-4E19-A1D5-1033536274A5}"/>
              </a:ext>
            </a:extLst>
          </p:cNvPr>
          <p:cNvSpPr txBox="1"/>
          <p:nvPr/>
        </p:nvSpPr>
        <p:spPr>
          <a:xfrm>
            <a:off x="2286240" y="4850054"/>
            <a:ext cx="352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93A0C5-19E8-469B-9CE4-8F4B8F283A5F}"/>
              </a:ext>
            </a:extLst>
          </p:cNvPr>
          <p:cNvSpPr txBox="1"/>
          <p:nvPr/>
        </p:nvSpPr>
        <p:spPr>
          <a:xfrm>
            <a:off x="8115914" y="4832173"/>
            <a:ext cx="352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面向对象思想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41" y="1877832"/>
            <a:ext cx="4473803" cy="2580416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11949013910&amp;di=45c14cc1537e6c2ce0242310f0a165d5&amp;imgtype=0&amp;src=http%3A%2F%2Fd.hiphotos.baidu.com%2Fzhidao%2Fwh%253D450%252C600%2Fsign%3D8b58b84e4634970a4726182ba0fafdfe%2Fa044ad345982b2b7f32949a536adcbef76099b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23" y="1877832"/>
            <a:ext cx="2718254" cy="25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98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74922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作品成果展示</a:t>
            </a:r>
          </a:p>
        </p:txBody>
      </p:sp>
    </p:spTree>
    <p:extLst>
      <p:ext uri="{BB962C8B-B14F-4D97-AF65-F5344CB8AC3E}">
        <p14:creationId xmlns:p14="http://schemas.microsoft.com/office/powerpoint/2010/main" val="138900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74922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工作思路简述</a:t>
            </a:r>
          </a:p>
        </p:txBody>
      </p:sp>
    </p:spTree>
    <p:extLst>
      <p:ext uri="{BB962C8B-B14F-4D97-AF65-F5344CB8AC3E}">
        <p14:creationId xmlns:p14="http://schemas.microsoft.com/office/powerpoint/2010/main" val="1743584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工作思路简述</a:t>
            </a: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5502000" y="1461884"/>
            <a:ext cx="1188000" cy="1188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/>
              <a:t>Step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1</a:t>
            </a:r>
            <a:endParaRPr kumimoji="1" lang="zh-CN" altLang="en-US" sz="2200" b="1" dirty="0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5501999" y="5004528"/>
            <a:ext cx="1188000" cy="1188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/>
              <a:t>Step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3</a:t>
            </a:r>
            <a:endParaRPr kumimoji="1" lang="zh-CN" altLang="en-US" sz="2200" b="1" dirty="0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5501999" y="3233206"/>
            <a:ext cx="1188000" cy="118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/>
              <a:t>Step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2</a:t>
            </a:r>
            <a:endParaRPr kumimoji="1" lang="zh-CN" altLang="en-US" sz="2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0631" y="1208216"/>
            <a:ext cx="381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步骤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1: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 分析问题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8207" y="1669881"/>
            <a:ext cx="46908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分析题目的要求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3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完善对象的建模和绘制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3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实现相机的变换，交互实现漫游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28389" y="2967335"/>
            <a:ext cx="46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步骤</a:t>
            </a:r>
            <a:r>
              <a:rPr kumimoji="1" lang="en-US" altLang="zh-CN" sz="2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2:</a:t>
            </a:r>
            <a:r>
              <a:rPr kumimoji="1" lang="zh-CN" altLang="en-US" sz="2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分解问题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28389" y="3429000"/>
            <a:ext cx="49800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kumimoji="1" lang="zh-CN" altLang="en-US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完善罗小黑模型</a:t>
            </a:r>
            <a:endParaRPr kumimoji="1" lang="en-US" altLang="zh-CN" sz="2000" dirty="0" smtClean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kumimoji="1" lang="zh-CN" altLang="en-US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重构代码，优化绘制</a:t>
            </a:r>
            <a:endParaRPr kumimoji="1" lang="en-US" altLang="zh-CN" sz="2000" dirty="0" smtClean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kumimoji="1" lang="zh-CN" altLang="en-US" sz="2000" dirty="0" smtClean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实现相机变换，交互漫游</a:t>
            </a:r>
            <a:endParaRPr kumimoji="1" lang="en-US" altLang="zh-CN" sz="20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70631" y="4667493"/>
            <a:ext cx="381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步骤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3: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 组合成果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8207" y="5129158"/>
            <a:ext cx="46908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统一名称和去除冗余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30000"/>
              </a:lnSpc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合并代码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3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细节调整和测试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92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74922" y="2802193"/>
            <a:ext cx="5442155" cy="12536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代码结构示意</a:t>
            </a:r>
          </a:p>
        </p:txBody>
      </p:sp>
    </p:spTree>
    <p:extLst>
      <p:ext uri="{BB962C8B-B14F-4D97-AF65-F5344CB8AC3E}">
        <p14:creationId xmlns:p14="http://schemas.microsoft.com/office/powerpoint/2010/main" val="1305695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代码结构示意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FEE726-3514-482D-8A14-237FC67B157D}"/>
              </a:ext>
            </a:extLst>
          </p:cNvPr>
          <p:cNvSpPr txBox="1"/>
          <p:nvPr/>
        </p:nvSpPr>
        <p:spPr>
          <a:xfrm>
            <a:off x="7453087" y="2058573"/>
            <a:ext cx="3078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抽象出类和对象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" y="1260474"/>
            <a:ext cx="6220635" cy="49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3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098CB321-C8E5-4BBF-A33C-099B63155D65}"/>
              </a:ext>
            </a:extLst>
          </p:cNvPr>
          <p:cNvSpPr/>
          <p:nvPr/>
        </p:nvSpPr>
        <p:spPr>
          <a:xfrm>
            <a:off x="4076085" y="273876"/>
            <a:ext cx="4039829" cy="6636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代码结构示意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32" y="937554"/>
            <a:ext cx="4425458" cy="558193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315325" y="3112168"/>
            <a:ext cx="251861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15325" y="4724400"/>
            <a:ext cx="251861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BFEE726-3514-482D-8A14-237FC67B157D}"/>
              </a:ext>
            </a:extLst>
          </p:cNvPr>
          <p:cNvSpPr txBox="1"/>
          <p:nvPr/>
        </p:nvSpPr>
        <p:spPr>
          <a:xfrm>
            <a:off x="6144124" y="1834785"/>
            <a:ext cx="307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相机交互和漫游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FEE726-3514-482D-8A14-237FC67B157D}"/>
              </a:ext>
            </a:extLst>
          </p:cNvPr>
          <p:cNvSpPr txBox="1"/>
          <p:nvPr/>
        </p:nvSpPr>
        <p:spPr>
          <a:xfrm>
            <a:off x="6833937" y="2881335"/>
            <a:ext cx="307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nMouse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FEE726-3514-482D-8A14-237FC67B157D}"/>
              </a:ext>
            </a:extLst>
          </p:cNvPr>
          <p:cNvSpPr txBox="1"/>
          <p:nvPr/>
        </p:nvSpPr>
        <p:spPr>
          <a:xfrm>
            <a:off x="6833937" y="4420840"/>
            <a:ext cx="307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nkeydown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FEE726-3514-482D-8A14-237FC67B157D}"/>
              </a:ext>
            </a:extLst>
          </p:cNvPr>
          <p:cNvSpPr txBox="1"/>
          <p:nvPr/>
        </p:nvSpPr>
        <p:spPr>
          <a:xfrm>
            <a:off x="6565996" y="2750132"/>
            <a:ext cx="53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FEE726-3514-482D-8A14-237FC67B157D}"/>
              </a:ext>
            </a:extLst>
          </p:cNvPr>
          <p:cNvSpPr txBox="1"/>
          <p:nvPr/>
        </p:nvSpPr>
        <p:spPr>
          <a:xfrm>
            <a:off x="6565996" y="4331257"/>
            <a:ext cx="53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BFEE726-3514-482D-8A14-237FC67B157D}"/>
              </a:ext>
            </a:extLst>
          </p:cNvPr>
          <p:cNvSpPr txBox="1"/>
          <p:nvPr/>
        </p:nvSpPr>
        <p:spPr>
          <a:xfrm>
            <a:off x="6833937" y="3369962"/>
            <a:ext cx="357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仰角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方位角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ModelView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FEE726-3514-482D-8A14-237FC67B157D}"/>
              </a:ext>
            </a:extLst>
          </p:cNvPr>
          <p:cNvSpPr txBox="1"/>
          <p:nvPr/>
        </p:nvSpPr>
        <p:spPr>
          <a:xfrm>
            <a:off x="6833936" y="4982193"/>
            <a:ext cx="357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仰角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方位角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522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171</Words>
  <Application>Microsoft Office PowerPoint</Application>
  <PresentationFormat>宽屏</PresentationFormat>
  <Paragraphs>58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DengXian Light</vt:lpstr>
      <vt:lpstr>Microsoft YaHei</vt:lpstr>
      <vt:lpstr>Microsoft YaHei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肖君彦</dc:creator>
  <cp:lastModifiedBy>罗皓</cp:lastModifiedBy>
  <cp:revision>53</cp:revision>
  <dcterms:created xsi:type="dcterms:W3CDTF">2017-10-24T08:05:56Z</dcterms:created>
  <dcterms:modified xsi:type="dcterms:W3CDTF">2017-11-29T08:50:18Z</dcterms:modified>
</cp:coreProperties>
</file>