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98" autoAdjust="0"/>
  </p:normalViewPr>
  <p:slideViewPr>
    <p:cSldViewPr snapToGrid="0">
      <p:cViewPr varScale="1">
        <p:scale>
          <a:sx n="81" d="100"/>
          <a:sy n="81" d="100"/>
        </p:scale>
        <p:origin x="14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034A4-2217-442D-A040-D44BA2518A80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BF27-8672-4C38-8BB2-2BBE7FA61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8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测试备注：这部分的文字内容用于测试备注内容是否会被正确地包含进生成的</a:t>
            </a:r>
            <a:r>
              <a:rPr lang="en-US" altLang="zh-CN" dirty="0"/>
              <a:t>PDF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页备注第二行。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BF27-8672-4C38-8BB2-2BBE7FA613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3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测试备注：这部分的文字内容用于测试备注内容是否会被正确地包含进生成的</a:t>
            </a:r>
            <a:r>
              <a:rPr lang="en-US" altLang="zh-CN" dirty="0"/>
              <a:t>PDF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这是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页备注第二行。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BF27-8672-4C38-8BB2-2BBE7FA613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3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74C6-474C-4310-9EFF-22AF9575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C0F09-4288-4752-954B-6C26F1EE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C9B98-2272-4982-A194-1E392BCF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9FF69-178F-4331-86EC-E759AE2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73318-554F-4802-A839-8C67B6FC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1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962A5-5C29-48C5-8884-ECE2EC52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A98812-6549-4481-B933-5C31E5BC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77C8F-51DE-40C1-BC06-6DF77C64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02C56-2F78-494A-8B4A-7B1B4EC9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7BA63-F74F-47F8-A8F6-EEF77B5F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8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FB9FAB-501A-41AF-95C8-E47C322D9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55E66-1819-4EBB-8046-14683CA0C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35019-0EEB-482A-A1EC-7CC3C97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D6A4-174C-4E34-84E7-1498EAF7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E3929-9056-4C7C-90DC-35AE287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9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54B35-AB63-4EC2-88B2-D6E3DC6E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84A9C-7215-4F3F-975E-7D1AE41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D7BA3-FD2D-4A9E-BD8B-74A87B28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ACC14-12E6-4023-B26A-761138BD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C4C54-BAFE-4596-B503-D8BCCFA6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2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7802-00D8-4E31-BE7E-B08CBEAA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FF14C-7C85-414E-8D27-660F2A55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796C0-528D-4B76-A6CB-D9FAAF0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41A03-7E27-4576-8253-87891656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C7777-B7D1-45B7-8B87-829F7EFA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5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C5A9-00A5-494E-8DF1-377D6697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F59F8-F947-474C-B16B-A2CC26B26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BC523-6B09-43B1-A23A-778094229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A31E0-EE00-4B40-9B64-08DD4B08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AA39C-C589-4722-ABE0-8BDD225B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7DDFD-7DFF-4E7F-84EC-037C2396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7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696E-EEDA-4ABB-B192-EF516E5C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ECCE5-4FD7-444F-BF69-64887D45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B55E9-ECC1-46DE-A517-77A48A747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47E63A-0123-4C95-95DF-155814DBD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FA897B-B1EB-4080-89ED-E2D9A3E35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BA285-67CE-4378-84FA-CE57A56F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DD3F14-27C1-4229-87FA-46505D31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95124B-BB52-434E-A8C7-C3A187FA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0844-EAB0-4903-9C3F-D595B630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C653F-5F05-4B9C-9277-C1E41FA8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E45E66-CCC3-4F86-89DD-D2A2E5FF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E80D6D-C635-4FC7-8E29-50480D0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0A558A-20D5-4291-B7EB-C181C4C1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7A0396-9753-43D2-B9B1-6641C43F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0E502C-EA6F-49AB-8EEB-43EE8958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4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29044-B364-46F0-8930-54CEEB5C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C3DDB-9491-4355-B787-2644CC0C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E0D3D-A021-480A-9043-EECD03F96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920A4-DF16-40A8-9726-38711DC9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24891-64D0-4A42-8264-9807073C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CCE31-8F79-473E-87C7-BA22A9C7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BD9DB-F0E9-42D9-972C-29239ECC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21CF35-0194-43C4-9A44-38ECDB19D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48A7B-1271-4B20-9292-8D19BF86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3719B-9FCB-4C99-B593-F773988C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4E4CA-070B-439D-B66F-1F49C6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C477E-374B-4DAF-8AF7-3F55F310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3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09C471-4088-404E-8B57-22F4C6FC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97539-275A-4B62-9F6F-CCBBF575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2586E-7C2F-45A4-922E-E477A98A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8191-12A4-4366-85CB-BB4DDA1051E2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AD6D2-444A-40F7-978B-639E054D4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B2285-9B99-49B6-B364-C56F6BD5A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7F22-BDE9-43B6-88F2-71BA00A4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E831-E0BA-4CCE-9217-1008A00EC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5BB370-055F-442F-93E2-081AABC8F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2018/02/01</a:t>
            </a:r>
          </a:p>
          <a:p>
            <a:r>
              <a:rPr lang="en-US" altLang="zh-CN"/>
              <a:t>Dokyme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B2429-A4E5-445F-85BA-252B5925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带图片的</a:t>
            </a:r>
            <a:r>
              <a:rPr lang="en-US" altLang="zh-CN" dirty="0"/>
              <a:t>slide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383030-58A7-4662-B76F-4F44AA1D1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6376" y="1690688"/>
            <a:ext cx="8169087" cy="64716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B13250-6B88-411F-8066-E323E9808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303" y="2793985"/>
            <a:ext cx="4984697" cy="1952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80A1C2-6601-417A-8DC3-E3A16235D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76" y="91728"/>
            <a:ext cx="2491913" cy="23959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E765E2-B164-4DA4-9597-570BED730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52740"/>
            <a:ext cx="4255994" cy="14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E4A8D-2EAD-45CD-83A6-2FD2D72E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图文结合的</a:t>
            </a:r>
            <a:r>
              <a:rPr lang="en-US" altLang="zh-CN" dirty="0"/>
              <a:t>slide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1F5F3-AF6B-4874-8F4F-B79B48D9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100" dirty="0"/>
              <a:t>一台</a:t>
            </a:r>
            <a:r>
              <a:rPr lang="en-US" altLang="zh-CN" sz="1100" dirty="0"/>
              <a:t>PC</a:t>
            </a:r>
            <a:r>
              <a:rPr lang="zh-CN" altLang="en-US" sz="1100" dirty="0"/>
              <a:t>的物理内存大致是如上图所示分布的。第一台</a:t>
            </a:r>
            <a:r>
              <a:rPr lang="en-US" altLang="zh-CN" sz="1100" dirty="0"/>
              <a:t>PC</a:t>
            </a:r>
            <a:r>
              <a:rPr lang="zh-CN" altLang="en-US" sz="1100" dirty="0"/>
              <a:t>（</a:t>
            </a:r>
            <a:r>
              <a:rPr lang="en-US" altLang="zh-CN" sz="1100" dirty="0"/>
              <a:t>16bit</a:t>
            </a:r>
            <a:r>
              <a:rPr lang="zh-CN" altLang="en-US" sz="1100" dirty="0"/>
              <a:t>的</a:t>
            </a:r>
            <a:r>
              <a:rPr lang="en-US" altLang="zh-CN" sz="1100" dirty="0"/>
              <a:t>8088</a:t>
            </a:r>
            <a:r>
              <a:rPr lang="zh-CN" altLang="en-US" sz="1100" dirty="0"/>
              <a:t>）的可以直接访问的内存只有</a:t>
            </a:r>
            <a:r>
              <a:rPr lang="en-US" altLang="zh-CN" sz="1100" dirty="0"/>
              <a:t>1MB</a:t>
            </a:r>
            <a:r>
              <a:rPr lang="zh-CN" altLang="en-US" sz="1100" dirty="0"/>
              <a:t>，可用的就只有图上的</a:t>
            </a:r>
            <a:r>
              <a:rPr lang="en-US" altLang="zh-CN" sz="1100" dirty="0"/>
              <a:t>Low Memory</a:t>
            </a:r>
            <a:r>
              <a:rPr lang="zh-CN" altLang="en-US" sz="1100" dirty="0"/>
              <a:t>中的那一部分。然后是显卡的缓冲区，然后是一些设备，最后是</a:t>
            </a:r>
            <a:r>
              <a:rPr lang="en-US" altLang="zh-CN" sz="1100" dirty="0"/>
              <a:t>BIOS</a:t>
            </a:r>
            <a:r>
              <a:rPr lang="zh-CN" altLang="en-US" sz="1100" dirty="0"/>
              <a:t>。虽然后来的计算机内存早已超过了</a:t>
            </a:r>
            <a:r>
              <a:rPr lang="en-US" altLang="zh-CN" sz="1100" dirty="0"/>
              <a:t>1MB</a:t>
            </a:r>
            <a:r>
              <a:rPr lang="zh-CN" altLang="en-US" sz="1100" dirty="0"/>
              <a:t>，但是为了前向兼容内存较小的机器，</a:t>
            </a:r>
            <a:r>
              <a:rPr lang="en-US" altLang="zh-CN" sz="1100" dirty="0"/>
              <a:t>1MB</a:t>
            </a:r>
            <a:r>
              <a:rPr lang="zh-CN" altLang="en-US" sz="1100" dirty="0"/>
              <a:t>的内存的区域还是维持了原来的布局。</a:t>
            </a:r>
            <a:endParaRPr lang="en-US" altLang="zh-CN" sz="1100" dirty="0"/>
          </a:p>
          <a:p>
            <a:r>
              <a:rPr lang="zh-CN" altLang="en-US" sz="1200" dirty="0"/>
              <a:t>回到启动内核的函数</a:t>
            </a:r>
            <a:r>
              <a:rPr lang="en-US" altLang="zh-CN" sz="1200" dirty="0"/>
              <a:t>i386_init</a:t>
            </a:r>
            <a:r>
              <a:rPr lang="zh-CN" altLang="en-US" sz="1200" dirty="0"/>
              <a:t>函数</a:t>
            </a:r>
            <a:r>
              <a:rPr lang="en-US" altLang="zh-CN" sz="1200" dirty="0"/>
              <a:t>(</a:t>
            </a:r>
            <a:r>
              <a:rPr lang="zh-CN" altLang="en-US" sz="1200" dirty="0"/>
              <a:t>在</a:t>
            </a:r>
            <a:r>
              <a:rPr lang="en-US" altLang="zh-CN" sz="1200" dirty="0"/>
              <a:t>kern/</a:t>
            </a:r>
            <a:r>
              <a:rPr lang="en-US" altLang="zh-CN" sz="1200" dirty="0" err="1"/>
              <a:t>init.c</a:t>
            </a:r>
            <a:r>
              <a:rPr lang="zh-CN" altLang="en-US" sz="1200" dirty="0"/>
              <a:t>中</a:t>
            </a:r>
            <a:r>
              <a:rPr lang="en-US" altLang="zh-CN" sz="1200" dirty="0"/>
              <a:t>)</a:t>
            </a:r>
            <a:r>
              <a:rPr lang="zh-CN" altLang="en-US" sz="1200" dirty="0"/>
              <a:t>，在初始化控制台后进行内存管理初始化，即</a:t>
            </a:r>
            <a:r>
              <a:rPr lang="en-US" altLang="zh-CN" sz="1200" dirty="0" err="1"/>
              <a:t>mem_init</a:t>
            </a:r>
            <a:r>
              <a:rPr lang="zh-CN" altLang="en-US" sz="1200" dirty="0"/>
              <a:t>函数，所以</a:t>
            </a:r>
            <a:r>
              <a:rPr lang="en-US" altLang="zh-CN" sz="1200" dirty="0" err="1"/>
              <a:t>mem_init</a:t>
            </a:r>
            <a:r>
              <a:rPr lang="zh-CN" altLang="en-US" sz="1200" dirty="0"/>
              <a:t>函数是我们这次练习的入口。 </a:t>
            </a:r>
            <a:br>
              <a:rPr lang="zh-CN" altLang="en-US" sz="1200" dirty="0"/>
            </a:br>
            <a:r>
              <a:rPr lang="zh-CN" altLang="en-US" sz="1200" dirty="0"/>
              <a:t>　　在内核刚开始运行时就会调用</a:t>
            </a:r>
            <a:r>
              <a:rPr lang="en-US" altLang="zh-CN" sz="1200" dirty="0" err="1"/>
              <a:t>mem_init</a:t>
            </a:r>
            <a:r>
              <a:rPr lang="zh-CN" altLang="en-US" sz="1200" dirty="0"/>
              <a:t>函数</a:t>
            </a:r>
            <a:r>
              <a:rPr lang="en-US" altLang="zh-CN" sz="1200" dirty="0"/>
              <a:t>(</a:t>
            </a:r>
            <a:r>
              <a:rPr lang="zh-CN" altLang="en-US" sz="1200" dirty="0"/>
              <a:t>在</a:t>
            </a:r>
            <a:r>
              <a:rPr lang="en-US" altLang="zh-CN" sz="1200" dirty="0"/>
              <a:t>kern/</a:t>
            </a:r>
            <a:r>
              <a:rPr lang="en-US" altLang="zh-CN" sz="1200" dirty="0" err="1"/>
              <a:t>pmap.c</a:t>
            </a:r>
            <a:r>
              <a:rPr lang="zh-CN" altLang="en-US" sz="1200" dirty="0"/>
              <a:t>中</a:t>
            </a:r>
            <a:r>
              <a:rPr lang="en-US" altLang="zh-CN" sz="1200" dirty="0"/>
              <a:t>)</a:t>
            </a:r>
            <a:r>
              <a:rPr lang="zh-CN" altLang="en-US" sz="1200" dirty="0"/>
              <a:t>，对整个操作系统的内存管理系统进行一些初始化的设置，比如设定页表等等操作。 </a:t>
            </a:r>
            <a:br>
              <a:rPr lang="zh-CN" altLang="en-US" sz="1200" dirty="0"/>
            </a:br>
            <a:r>
              <a:rPr lang="zh-CN" altLang="en-US" sz="1200" dirty="0"/>
              <a:t>　　下面进入这个函数，首先这个函数调用 </a:t>
            </a:r>
            <a:r>
              <a:rPr lang="en-US" altLang="zh-CN" sz="1200" dirty="0"/>
              <a:t>i386_detect_memory </a:t>
            </a:r>
            <a:r>
              <a:rPr lang="zh-CN" altLang="en-US" sz="1200" dirty="0"/>
              <a:t>子函数，这个子函数的功能就是检测现在系统中有多少可用的内存空间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1600" dirty="0"/>
              <a:t>其中</a:t>
            </a:r>
            <a:r>
              <a:rPr lang="en-US" altLang="zh-CN" sz="1600" dirty="0" err="1"/>
              <a:t>kern_pgdir</a:t>
            </a:r>
            <a:r>
              <a:rPr lang="zh-CN" altLang="en-US" sz="1600" dirty="0"/>
              <a:t>是一个指针，</a:t>
            </a:r>
            <a:r>
              <a:rPr lang="en-US" altLang="zh-CN" sz="1600" dirty="0" err="1"/>
              <a:t>pde_t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kern_pgdir</a:t>
            </a:r>
            <a:r>
              <a:rPr lang="zh-CN" altLang="en-US" sz="1600" dirty="0"/>
              <a:t>，它是指向操作系统的页目录表的指针，操作系统之后工作在虚拟内存模式下时，就需要这个页目录表进行地址转换。我们为这个页目录表分配的内存大小空间为</a:t>
            </a:r>
            <a:r>
              <a:rPr lang="en-US" altLang="zh-CN" sz="1600" dirty="0"/>
              <a:t>PGSIZE</a:t>
            </a:r>
            <a:r>
              <a:rPr lang="zh-CN" altLang="en-US" sz="1600" dirty="0"/>
              <a:t>，即一个页的大小。并且首先把这部分内存清</a:t>
            </a:r>
            <a:r>
              <a:rPr lang="en-US" altLang="zh-CN" sz="1600" dirty="0"/>
              <a:t>0</a:t>
            </a:r>
            <a:r>
              <a:rPr lang="zh-CN" altLang="en-US" sz="1600" dirty="0"/>
              <a:t>。 </a:t>
            </a:r>
            <a:br>
              <a:rPr lang="zh-CN" altLang="en-US" sz="1600" dirty="0"/>
            </a:br>
            <a:r>
              <a:rPr lang="zh-CN" altLang="en-US" sz="1600" dirty="0"/>
              <a:t>这里调用了</a:t>
            </a:r>
            <a:r>
              <a:rPr lang="en-US" altLang="zh-CN" sz="1600" dirty="0" err="1"/>
              <a:t>boot_alloc</a:t>
            </a:r>
            <a:r>
              <a:rPr lang="zh-CN" altLang="en-US" sz="1600" dirty="0"/>
              <a:t>函数，这个函数使我们要首先实现的函数： </a:t>
            </a:r>
            <a:br>
              <a:rPr lang="zh-CN" altLang="en-US" sz="1600" dirty="0"/>
            </a:br>
            <a:r>
              <a:rPr lang="zh-CN" altLang="en-US" sz="1600" dirty="0"/>
              <a:t>　　这个函数就像在注释中说的那样，它只是被用来暂时当做页分配器，之后我们使用的真实页分配器是</a:t>
            </a:r>
            <a:r>
              <a:rPr lang="en-US" altLang="zh-CN" sz="1600" dirty="0" err="1"/>
              <a:t>page_alloc</a:t>
            </a:r>
            <a:r>
              <a:rPr lang="en-US" altLang="zh-CN" sz="1600" dirty="0"/>
              <a:t>()</a:t>
            </a:r>
            <a:r>
              <a:rPr lang="zh-CN" altLang="en-US" sz="1600" dirty="0"/>
              <a:t>函数。而这个函数的核心思想就是维护一个静态变量</a:t>
            </a:r>
            <a:r>
              <a:rPr lang="en-US" altLang="zh-CN" sz="1600" dirty="0" err="1"/>
              <a:t>nextfree</a:t>
            </a:r>
            <a:r>
              <a:rPr lang="zh-CN" altLang="en-US" sz="1600" dirty="0"/>
              <a:t>，里面存放着下一个可以使用的空闲内存空间的虚拟地址，所以每次当我们想要分配</a:t>
            </a:r>
            <a:r>
              <a:rPr lang="en-US" altLang="zh-CN" sz="1600" dirty="0"/>
              <a:t>n</a:t>
            </a:r>
            <a:r>
              <a:rPr lang="zh-CN" altLang="en-US" sz="1600" dirty="0"/>
              <a:t>个字节的内存时，我们都需要修改这个变量的值。 </a:t>
            </a:r>
            <a:br>
              <a:rPr lang="zh-CN" altLang="en-US" sz="1600" dirty="0"/>
            </a:br>
            <a:r>
              <a:rPr lang="zh-CN" altLang="en-US" sz="1600" dirty="0"/>
              <a:t>添加后的代码为：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FE897C-D216-49CB-9278-60A9A14FD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52" y="3943907"/>
            <a:ext cx="5121248" cy="27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6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223</Words>
  <Application>Microsoft Office PowerPoint</Application>
  <PresentationFormat>宽屏</PresentationFormat>
  <Paragraphs>14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测试ppt</vt:lpstr>
      <vt:lpstr>带图片的slide</vt:lpstr>
      <vt:lpstr>图文结合的slide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邹迪凯</dc:creator>
  <cp:lastModifiedBy>邹迪凯</cp:lastModifiedBy>
  <cp:revision>5</cp:revision>
  <dcterms:created xsi:type="dcterms:W3CDTF">2018-02-01T06:45:46Z</dcterms:created>
  <dcterms:modified xsi:type="dcterms:W3CDTF">2018-02-01T06:51:40Z</dcterms:modified>
</cp:coreProperties>
</file>