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560956" cy="5704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Sela Dola Sankar</a:t>
            </a:r>
            <a:endParaRPr lang="en-IN" spc="-10" dirty="0" smtClean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6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26 March</a:t>
            </a:r>
            <a:r>
              <a:rPr sz="1800" spc="-4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1655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7</cp:revision>
  <dcterms:created xsi:type="dcterms:W3CDTF">2024-03-20T08:56:52Z</dcterms:created>
  <dcterms:modified xsi:type="dcterms:W3CDTF">2024-03-26T05:44:40Z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