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9" r:id="rId2"/>
    <p:sldId id="462" r:id="rId3"/>
    <p:sldId id="465" r:id="rId4"/>
    <p:sldId id="466" r:id="rId5"/>
    <p:sldId id="467" r:id="rId6"/>
    <p:sldId id="468" r:id="rId7"/>
    <p:sldId id="469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64" r:id="rId18"/>
  </p:sldIdLst>
  <p:sldSz cx="12192000" cy="6858000"/>
  <p:notesSz cx="6797675" cy="9929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90E26C98-B183-4349-82A2-962C2261B23A}">
          <p14:sldIdLst>
            <p14:sldId id="419"/>
            <p14:sldId id="462"/>
            <p14:sldId id="465"/>
            <p14:sldId id="466"/>
            <p14:sldId id="467"/>
            <p14:sldId id="468"/>
            <p14:sldId id="469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64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5110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orient="horz" pos="1434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751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A6665"/>
    <a:srgbClr val="71B740"/>
    <a:srgbClr val="228A3D"/>
    <a:srgbClr val="9C3030"/>
    <a:srgbClr val="AFA571"/>
    <a:srgbClr val="C7C09C"/>
    <a:srgbClr val="5F8890"/>
    <a:srgbClr val="000000"/>
    <a:srgbClr val="209293"/>
    <a:srgbClr val="B7DC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38" autoAdjust="0"/>
    <p:restoredTop sz="96688" autoAdjust="0"/>
  </p:normalViewPr>
  <p:slideViewPr>
    <p:cSldViewPr snapToGrid="0" showGuides="1">
      <p:cViewPr varScale="1">
        <p:scale>
          <a:sx n="83" d="100"/>
          <a:sy n="83" d="100"/>
        </p:scale>
        <p:origin x="-660" y="-96"/>
      </p:cViewPr>
      <p:guideLst>
        <p:guide orient="horz" pos="1434"/>
        <p:guide orient="horz" pos="2886"/>
        <p:guide pos="5110"/>
        <p:guide pos="2570"/>
        <p:guide pos="75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B471E0CB-330B-4F4A-AD1A-E766470B985E}" type="datetimeFigureOut">
              <a:rPr lang="ru-RU" smtClean="0"/>
              <a:pPr/>
              <a:t>10.07.2024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A5D319D9-AF7E-4190-9F14-8938AB7265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198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F7290320-C699-4FD9-A1D3-2505C3D6D489}" type="datetimeFigureOut">
              <a:rPr lang="ru-RU" smtClean="0"/>
              <a:pPr/>
              <a:t>10.07.2024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8724"/>
            <a:ext cx="5438140" cy="3909864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805B2DE0-ADAA-4759-9AAF-001C8D299D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078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2DE0-ADAA-4759-9AAF-001C8D299DF7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75579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90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656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346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00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789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527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2364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pPr algn="r"/>
            <a:fld id="{00000000-1234-1234-1234-123412341234}" type="slidenum">
              <a:rPr lang="ru-RU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037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899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567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8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84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35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623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78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8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FB5692B-FF16-ABF7-9C85-AD28997BF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05" y="6545277"/>
            <a:ext cx="799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86D8E3-E168-4765-8E6B-46D5E3D46364}" type="slidenum">
              <a:rPr lang="ru-RU" smtClean="0"/>
              <a:pPr/>
              <a:t>‹#›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</p:spTree>
    <p:extLst>
      <p:ext uri="{BB962C8B-B14F-4D97-AF65-F5344CB8AC3E}">
        <p14:creationId xmlns="" xmlns:p14="http://schemas.microsoft.com/office/powerpoint/2010/main" val="16989960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1_Титульный слайд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10994065" y="6545277"/>
            <a:ext cx="7998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r>
              <a:rPr lang="ru-RU" dirty="0"/>
              <a:t> / </a:t>
            </a:r>
            <a:r>
              <a:rPr lang="ru-RU" baseline="30000" dirty="0"/>
              <a:t>35</a:t>
            </a:r>
          </a:p>
        </p:txBody>
      </p:sp>
    </p:spTree>
    <p:extLst>
      <p:ext uri="{BB962C8B-B14F-4D97-AF65-F5344CB8AC3E}">
        <p14:creationId xmlns="" xmlns:p14="http://schemas.microsoft.com/office/powerpoint/2010/main" val="7269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 userDrawn="1"/>
        </p:nvSpPr>
        <p:spPr>
          <a:xfrm>
            <a:off x="9922939" y="6716780"/>
            <a:ext cx="2268000" cy="144000"/>
          </a:xfrm>
          <a:prstGeom prst="rect">
            <a:avLst/>
          </a:prstGeom>
          <a:solidFill>
            <a:srgbClr val="5A6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989733" y="6576534"/>
            <a:ext cx="977634" cy="288000"/>
          </a:xfrm>
          <a:prstGeom prst="rect">
            <a:avLst/>
          </a:prstGeom>
          <a:solidFill>
            <a:srgbClr val="287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9971629" y="6678024"/>
            <a:ext cx="10217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www.kubsau.ru</a:t>
            </a:r>
            <a:endParaRPr lang="ru-RU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11039705" y="6545277"/>
            <a:ext cx="799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86D8E3-E168-4765-8E6B-46D5E3D46364}" type="slidenum">
              <a:rPr lang="ru-RU" smtClean="0"/>
              <a:pPr/>
              <a:t>‹#›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889924" cy="8900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73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0" y="-464282"/>
            <a:ext cx="12201648" cy="6858000"/>
          </a:xfrm>
          <a:prstGeom prst="rect">
            <a:avLst/>
          </a:prstGeom>
          <a:solidFill>
            <a:srgbClr val="F8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073" y="3326045"/>
            <a:ext cx="4232301" cy="353195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53" y="0"/>
            <a:ext cx="12199153" cy="209720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DB68A888-A533-C140-3CED-08637A496272}"/>
              </a:ext>
            </a:extLst>
          </p:cNvPr>
          <p:cNvSpPr/>
          <p:nvPr/>
        </p:nvSpPr>
        <p:spPr>
          <a:xfrm>
            <a:off x="952746" y="2603391"/>
            <a:ext cx="786220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ВЫПУСКНАЯ КВАЛИФИКАЦИОННАЯ РАБОТА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  <a:p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на тему: </a:t>
            </a:r>
            <a:b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</a:br>
            <a:r>
              <a:rPr lang="ru-RU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Разработка </a:t>
            </a:r>
            <a:r>
              <a:rPr lang="ru-RU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информационной системы учета продукции для ООО «</a:t>
            </a:r>
            <a:r>
              <a:rPr lang="ru-RU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Кубань-cервис</a:t>
            </a:r>
            <a:r>
              <a:rPr lang="ru-RU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», г. Краснодар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="" xmlns:a16="http://schemas.microsoft.com/office/drawing/2014/main" id="{9F0C2003-F750-5E73-457A-4DCFCBDB4854}"/>
              </a:ext>
            </a:extLst>
          </p:cNvPr>
          <p:cNvSpPr txBox="1"/>
          <p:nvPr/>
        </p:nvSpPr>
        <p:spPr>
          <a:xfrm>
            <a:off x="868344" y="4863625"/>
            <a:ext cx="667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b="1" dirty="0">
                <a:latin typeface="Calibri" panose="020F0502020204030204" pitchFamily="34" charset="0"/>
              </a:rPr>
              <a:t>Выполнил: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студент группы </a:t>
            </a:r>
            <a:r>
              <a:rPr lang="ru-RU" sz="1200" b="1" dirty="0" smtClean="0">
                <a:latin typeface="Calibri" panose="020F0502020204030204" pitchFamily="34" charset="0"/>
              </a:rPr>
              <a:t>ИТ2002</a:t>
            </a:r>
            <a:r>
              <a:rPr lang="en-US" sz="1200" b="1" dirty="0" smtClean="0">
                <a:latin typeface="Calibri" panose="020F0502020204030204" pitchFamily="34" charset="0"/>
              </a:rPr>
              <a:t> </a:t>
            </a:r>
            <a:r>
              <a:rPr lang="ru-RU" sz="1200" b="1" dirty="0" smtClean="0">
                <a:latin typeface="Calibri" panose="020F0502020204030204" pitchFamily="34" charset="0"/>
              </a:rPr>
              <a:t>Баженов Александр Андреевич</a:t>
            </a:r>
            <a:endParaRPr lang="ru-RU" sz="1200" b="1" dirty="0" smtClean="0">
              <a:latin typeface="Calibri" panose="020F0502020204030204" pitchFamily="34" charset="0"/>
            </a:endParaRPr>
          </a:p>
          <a:p>
            <a:r>
              <a:rPr lang="ru-RU" sz="1200" b="1" dirty="0" smtClean="0">
                <a:latin typeface="Calibri" panose="020F0502020204030204" pitchFamily="34" charset="0"/>
              </a:rPr>
              <a:t>Руководитель</a:t>
            </a:r>
            <a:r>
              <a:rPr lang="ru-RU" sz="1200" b="1" dirty="0">
                <a:latin typeface="Calibri" panose="020F0502020204030204" pitchFamily="34" charset="0"/>
              </a:rPr>
              <a:t>: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канд. </a:t>
            </a:r>
            <a:r>
              <a:rPr lang="ru-RU" sz="1200" b="1" dirty="0" err="1">
                <a:latin typeface="Calibri" panose="020F0502020204030204" pitchFamily="34" charset="0"/>
              </a:rPr>
              <a:t>техн</a:t>
            </a:r>
            <a:r>
              <a:rPr lang="ru-RU" sz="1200" b="1" dirty="0">
                <a:latin typeface="Calibri" panose="020F0502020204030204" pitchFamily="34" charset="0"/>
              </a:rPr>
              <a:t>. наук. доц. каф. системного анализа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и обработки информации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 err="1">
                <a:latin typeface="Calibri" panose="020F0502020204030204" pitchFamily="34" charset="0"/>
              </a:rPr>
              <a:t>Карачанская</a:t>
            </a:r>
            <a:r>
              <a:rPr lang="ru-RU" sz="1200" b="1" dirty="0">
                <a:latin typeface="Calibri" panose="020F0502020204030204" pitchFamily="34" charset="0"/>
              </a:rPr>
              <a:t> Татьяна Алексеевна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7F4BC3B-3D43-F70C-ECBB-43B59D64673C}"/>
              </a:ext>
            </a:extLst>
          </p:cNvPr>
          <p:cNvSpPr/>
          <p:nvPr/>
        </p:nvSpPr>
        <p:spPr>
          <a:xfrm>
            <a:off x="3277756" y="6353814"/>
            <a:ext cx="139486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1200" dirty="0">
                <a:latin typeface="Calibri" panose="020F0502020204030204" pitchFamily="34" charset="0"/>
              </a:rPr>
              <a:t>Краснодар</a:t>
            </a:r>
            <a:r>
              <a:rPr lang="ru-RU" sz="1200">
                <a:latin typeface="Calibri" panose="020F0502020204030204" pitchFamily="34" charset="0"/>
              </a:rPr>
              <a:t>, 2024 </a:t>
            </a:r>
            <a:r>
              <a:rPr lang="ru-RU" sz="1200" dirty="0">
                <a:latin typeface="Calibri" panose="020F0502020204030204" pitchFamily="34" charset="0"/>
              </a:rPr>
              <a:t>г.</a:t>
            </a:r>
          </a:p>
        </p:txBody>
      </p:sp>
    </p:spTree>
    <p:extLst>
      <p:ext uri="{BB962C8B-B14F-4D97-AF65-F5344CB8AC3E}">
        <p14:creationId xmlns="" xmlns:p14="http://schemas.microsoft.com/office/powerpoint/2010/main" val="2696997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Главная форма ИС Учета </a:t>
            </a: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продукции</a:t>
            </a: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10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2640" y="1237828"/>
            <a:ext cx="8763000" cy="352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1056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72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Форма Сотрудники ИС учета продукции</a:t>
            </a:r>
          </a:p>
          <a:p>
            <a:pPr algn="ctr"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11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1740" y="1466850"/>
            <a:ext cx="7574703" cy="34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9342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8814943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Форма остатки топлива ИС учета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12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1720" y="1485900"/>
            <a:ext cx="7589097" cy="338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0534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63547" y="222044"/>
            <a:ext cx="9188323" cy="7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Меню панели инструментов ИС учета поступлений и реализации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13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 l="1727" t="6610" r="74487" b="67490"/>
          <a:stretch>
            <a:fillRect/>
          </a:stretch>
        </p:blipFill>
        <p:spPr bwMode="auto">
          <a:xfrm>
            <a:off x="1833656" y="1561044"/>
            <a:ext cx="3241263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Без имени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0709" y="2838620"/>
            <a:ext cx="4685030" cy="222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97576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8049556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14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0240" y="240030"/>
            <a:ext cx="9292591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Интерфейс формирования отчета</a:t>
            </a:r>
          </a:p>
        </p:txBody>
      </p:sp>
      <p:pic>
        <p:nvPicPr>
          <p:cNvPr id="7" name="Рисунок 6" descr="Без имени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509" y="1485118"/>
            <a:ext cx="3753141" cy="25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0571" y="2948689"/>
            <a:ext cx="3757084" cy="25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9985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7349998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Интерфейс и результаты поиска по запросу</a:t>
            </a:r>
            <a:endParaRPr lang="ru-RU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15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 t="6270"/>
          <a:stretch>
            <a:fillRect/>
          </a:stretch>
        </p:blipFill>
        <p:spPr bwMode="auto">
          <a:xfrm>
            <a:off x="2091690" y="1280160"/>
            <a:ext cx="7307157" cy="316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41234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Результаты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16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8750" y="1565910"/>
            <a:ext cx="9178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проанализирована предметная область;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проанализирована деятельность организации в области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учета продукции для ООО «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Кубань-cервис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», г. Краснодар»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выбраны средства разработки;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спроектирована база данных;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разработано клиентское графическое приложение .NET;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описана инструкция пользователя системы;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произведен расчет экономической эффективности.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5967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6"/>
          <p:cNvSpPr/>
          <p:nvPr/>
        </p:nvSpPr>
        <p:spPr>
          <a:xfrm>
            <a:off x="-9648" y="7550"/>
            <a:ext cx="12201648" cy="68580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36"/>
          <p:cNvSpPr/>
          <p:nvPr/>
        </p:nvSpPr>
        <p:spPr>
          <a:xfrm rot="10800000">
            <a:off x="-29947" y="5652685"/>
            <a:ext cx="10989095" cy="1224000"/>
          </a:xfrm>
          <a:custGeom>
            <a:avLst/>
            <a:gdLst/>
            <a:ahLst/>
            <a:cxnLst/>
            <a:rect l="l" t="t" r="r" b="b"/>
            <a:pathLst>
              <a:path w="8025004" h="1155758" extrusionOk="0">
                <a:moveTo>
                  <a:pt x="6168848" y="1155758"/>
                </a:moveTo>
                <a:lnTo>
                  <a:pt x="1773" y="1155758"/>
                </a:lnTo>
                <a:lnTo>
                  <a:pt x="0" y="561789"/>
                </a:lnTo>
                <a:cubicBezTo>
                  <a:pt x="1687" y="375604"/>
                  <a:pt x="3373" y="189418"/>
                  <a:pt x="5060" y="3233"/>
                </a:cubicBezTo>
                <a:lnTo>
                  <a:pt x="6167183" y="3233"/>
                </a:lnTo>
                <a:lnTo>
                  <a:pt x="6167183" y="0"/>
                </a:lnTo>
                <a:lnTo>
                  <a:pt x="8025004" y="0"/>
                </a:lnTo>
                <a:lnTo>
                  <a:pt x="8025004" y="1152000"/>
                </a:lnTo>
                <a:lnTo>
                  <a:pt x="6168848" y="1152000"/>
                </a:lnTo>
                <a:lnTo>
                  <a:pt x="6168848" y="1155758"/>
                </a:lnTo>
                <a:close/>
              </a:path>
            </a:pathLst>
          </a:custGeom>
          <a:solidFill>
            <a:srgbClr val="71B7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2" name="Google Shape;1282;p36"/>
          <p:cNvGrpSpPr/>
          <p:nvPr/>
        </p:nvGrpSpPr>
        <p:grpSpPr>
          <a:xfrm>
            <a:off x="1281066" y="3957284"/>
            <a:ext cx="3948259" cy="1361294"/>
            <a:chOff x="335548" y="2906912"/>
            <a:chExt cx="3948259" cy="1361294"/>
          </a:xfrm>
        </p:grpSpPr>
        <p:sp>
          <p:nvSpPr>
            <p:cNvPr id="1283" name="Google Shape;1283;p36"/>
            <p:cNvSpPr txBox="1"/>
            <p:nvPr/>
          </p:nvSpPr>
          <p:spPr>
            <a:xfrm>
              <a:off x="335548" y="2906912"/>
              <a:ext cx="3780199" cy="1220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b="1" dirty="0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  <a:t>Благодарю </a:t>
              </a:r>
              <a:br>
                <a:rPr lang="ru-RU" sz="4400" b="1" dirty="0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4400" b="1" dirty="0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  <a:t>за внимание</a:t>
              </a:r>
              <a:endParaRPr dirty="0"/>
            </a:p>
          </p:txBody>
        </p:sp>
        <p:sp>
          <p:nvSpPr>
            <p:cNvPr id="1284" name="Google Shape;1284;p36"/>
            <p:cNvSpPr txBox="1"/>
            <p:nvPr/>
          </p:nvSpPr>
          <p:spPr>
            <a:xfrm>
              <a:off x="3847255" y="2943228"/>
              <a:ext cx="436552" cy="1324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600" b="1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6000" b="1">
                <a:solidFill>
                  <a:srgbClr val="5A666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7" name="Google Shape;1287;p36"/>
          <p:cNvSpPr/>
          <p:nvPr/>
        </p:nvSpPr>
        <p:spPr>
          <a:xfrm>
            <a:off x="100236" y="6655319"/>
            <a:ext cx="11299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www.kubsau.ru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8" name="Google Shape;1288;p36"/>
          <p:cNvGrpSpPr/>
          <p:nvPr/>
        </p:nvGrpSpPr>
        <p:grpSpPr>
          <a:xfrm>
            <a:off x="1280358" y="5863748"/>
            <a:ext cx="7355775" cy="815439"/>
            <a:chOff x="1073791" y="3489658"/>
            <a:chExt cx="5765597" cy="815439"/>
          </a:xfrm>
        </p:grpSpPr>
        <p:sp>
          <p:nvSpPr>
            <p:cNvPr id="1289" name="Google Shape;1289;p36"/>
            <p:cNvSpPr txBox="1"/>
            <p:nvPr/>
          </p:nvSpPr>
          <p:spPr>
            <a:xfrm>
              <a:off x="1082844" y="3489658"/>
              <a:ext cx="5607290" cy="318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Кубанский государственный аграрный университет</a:t>
              </a: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1073791" y="3781877"/>
              <a:ext cx="57655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350044, Россия, г. Краснодар, ул. им. Калинина, 13</a:t>
              </a:r>
              <a:br>
                <a:rPr lang="ru-RU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1" name="Google Shape;129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664537">
            <a:off x="7690159" y="4583697"/>
            <a:ext cx="1296538" cy="30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4"/>
          <a:srcRect t="13126"/>
          <a:stretch/>
        </p:blipFill>
        <p:spPr>
          <a:xfrm>
            <a:off x="7170096" y="2774022"/>
            <a:ext cx="5633192" cy="4083978"/>
          </a:xfrm>
          <a:prstGeom prst="rect">
            <a:avLst/>
          </a:prstGeom>
        </p:spPr>
      </p:pic>
      <p:pic>
        <p:nvPicPr>
          <p:cNvPr id="2" name="Picture 2" descr="http://qrcoder.ru/code/?https%3A%2F%2Fkubsau.ru%2F&amp;4&amp;0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4" y="5803201"/>
            <a:ext cx="858753" cy="8587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153" y="0"/>
            <a:ext cx="12199153" cy="20972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364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Цель и задачи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2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="" xmlns:a16="http://schemas.microsoft.com/office/drawing/2014/main" id="{C5CE9F74-51D2-46D0-2A56-A81017F65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05" y="2811779"/>
            <a:ext cx="9660745" cy="240283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50">
                  <a:alpha val="30000"/>
                </a:srgb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indent="273050" fontAlgn="auto">
              <a:spcBef>
                <a:spcPts val="125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4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Задачи работы: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изучить предметную область деятельности менеджера по обработке учетной информации  ООО «</a:t>
            </a:r>
            <a:r>
              <a:rPr lang="ru-RU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Кубань-cервис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провести моделирование ИС;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разработать  архитектуру ИС учета продукции;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разработать интерфейс пользователя;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реализовать разработку ИС;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определить эффективность разработки ИС.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699658F-C8FE-4AC1-B8BB-86849608C4FF}"/>
              </a:ext>
            </a:extLst>
          </p:cNvPr>
          <p:cNvSpPr txBox="1">
            <a:spLocks noChangeArrowheads="1"/>
          </p:cNvSpPr>
          <p:nvPr/>
        </p:nvSpPr>
        <p:spPr>
          <a:xfrm>
            <a:off x="839501" y="883028"/>
            <a:ext cx="8345334" cy="13895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92D050">
                  <a:alpha val="31000"/>
                </a:srgbClr>
              </a:gs>
            </a:gsLst>
            <a:lin ang="5400000" scaled="0"/>
          </a:gradFill>
          <a:ln/>
        </p:spPr>
        <p:txBody>
          <a:bodyPr>
            <a:noAutofit/>
          </a:bodyPr>
          <a:lstStyle/>
          <a:p>
            <a:pPr indent="268288">
              <a:buClr>
                <a:schemeClr val="accent3"/>
              </a:buClr>
              <a:buSzPct val="95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Цель работы </a:t>
            </a:r>
            <a:r>
              <a:rPr lang="ru-RU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-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 и реализация информационной системы учета продукции для ООО «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Кубань-cервис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», г. Краснодар»</a:t>
            </a:r>
          </a:p>
        </p:txBody>
      </p:sp>
    </p:spTree>
    <p:extLst>
      <p:ext uri="{BB962C8B-B14F-4D97-AF65-F5344CB8AC3E}">
        <p14:creationId xmlns="" xmlns:p14="http://schemas.microsoft.com/office/powerpoint/2010/main" val="3612955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6" y="233474"/>
            <a:ext cx="9466453" cy="10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Организационная структура </a:t>
            </a: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ООО «Кубань-сервис»</a:t>
            </a:r>
          </a:p>
          <a:p>
            <a:pPr lvl="0" algn="ctr"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3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057" y="1211580"/>
            <a:ext cx="7780973" cy="3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30043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6" y="233474"/>
            <a:ext cx="8677783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DFD</a:t>
            </a: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диаграмма бизнес-процесса отпуска товара «</a:t>
            </a:r>
            <a:r>
              <a:rPr lang="en-US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AS</a:t>
            </a: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-</a:t>
            </a:r>
            <a:r>
              <a:rPr lang="en-US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IS</a:t>
            </a: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</a:t>
            </a:r>
            <a:endParaRPr lang="ru-RU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4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3090" y="1428008"/>
            <a:ext cx="8355330" cy="450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29042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8609203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DFD</a:t>
            </a: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диаграмма бизнес-процесса отпуска товара «</a:t>
            </a:r>
            <a:r>
              <a:rPr lang="en-US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TO-BE</a:t>
            </a: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</a:t>
            </a:r>
            <a:endParaRPr lang="ru-RU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5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7410" y="1303020"/>
            <a:ext cx="7703819" cy="461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3340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9649333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Технология разработки ИС учета поступлений и реализации продукции</a:t>
            </a:r>
            <a:endParaRPr lang="ru-RU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6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8E500993-C070-0CF4-170F-AAA136FA8C74}"/>
              </a:ext>
            </a:extLst>
          </p:cNvPr>
          <p:cNvSpPr/>
          <p:nvPr/>
        </p:nvSpPr>
        <p:spPr>
          <a:xfrm>
            <a:off x="3092865" y="2642661"/>
            <a:ext cx="1346972" cy="216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D3E1597B-5764-1CB9-9B9F-1C83F499D29F}"/>
              </a:ext>
            </a:extLst>
          </p:cNvPr>
          <p:cNvSpPr/>
          <p:nvPr/>
        </p:nvSpPr>
        <p:spPr>
          <a:xfrm>
            <a:off x="7943850" y="2400300"/>
            <a:ext cx="1314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74470" y="2413338"/>
            <a:ext cx="9544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dirty="0" smtClean="0"/>
              <a:t>. В качестве технологии разработки информационной системы Учета поступлений и реализации продукции выбрана клиент-серверная технология на основе  программного обеспечения с открытым исходным кодом;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 в качестве СУБД выбрана реляционная СУБД </a:t>
            </a:r>
            <a:r>
              <a:rPr lang="ru-RU" dirty="0" err="1" smtClean="0"/>
              <a:t>MySQL</a:t>
            </a:r>
            <a:r>
              <a:rPr lang="ru-RU" dirty="0" smtClean="0"/>
              <a:t> 8.3;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/>
              <a:t> для клиентского приложения выбрана технология .NET с поддержкой языка C#.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67229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8" y="233474"/>
            <a:ext cx="7658880" cy="72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Задачи ИС учета продукции</a:t>
            </a:r>
          </a:p>
          <a:p>
            <a:pPr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7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 descr="2015-05-09 22-12-53 Скриншот экрана"/>
          <p:cNvPicPr/>
          <p:nvPr/>
        </p:nvPicPr>
        <p:blipFill>
          <a:blip r:embed="rId3"/>
          <a:srcRect l="1282" t="4882"/>
          <a:stretch>
            <a:fillRect/>
          </a:stretch>
        </p:blipFill>
        <p:spPr bwMode="auto">
          <a:xfrm>
            <a:off x="1679171" y="814646"/>
            <a:ext cx="9122179" cy="504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01298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9455023" cy="69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Логическая структура базы данных ИС учета продукции</a:t>
            </a: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8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65594"/>
            <a:ext cx="8366759" cy="502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286392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=""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7997698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spc="-60" dirty="0" smtClean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Таблицы базы данных  ИС учета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9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2109" y="880110"/>
            <a:ext cx="7621901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40" y="3779949"/>
            <a:ext cx="7509509" cy="192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706870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452</Words>
  <Application>Microsoft Office PowerPoint</Application>
  <PresentationFormat>Произвольный</PresentationFormat>
  <Paragraphs>90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Manager>Трубилин АИ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Жилищный сертификат</dc:subject>
  <dc:creator>Смоленцев В.М.</dc:creator>
  <cp:lastModifiedBy>Эвелина Кузьмина</cp:lastModifiedBy>
  <cp:revision>249</cp:revision>
  <dcterms:created xsi:type="dcterms:W3CDTF">2023-02-06T21:03:27Z</dcterms:created>
  <dcterms:modified xsi:type="dcterms:W3CDTF">2024-07-10T14:08:30Z</dcterms:modified>
</cp:coreProperties>
</file>