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0" r:id="rId2"/>
    <p:sldId id="282" r:id="rId3"/>
    <p:sldId id="284" r:id="rId4"/>
    <p:sldId id="285" r:id="rId5"/>
    <p:sldId id="286" r:id="rId6"/>
    <p:sldId id="289" r:id="rId7"/>
    <p:sldId id="287" r:id="rId8"/>
    <p:sldId id="288" r:id="rId9"/>
    <p:sldId id="290" r:id="rId10"/>
    <p:sldId id="28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AAF88-4E98-4990-8777-BB55B307C649}" type="datetimeFigureOut">
              <a:rPr lang="ko-KR" altLang="en-US" smtClean="0"/>
              <a:t>2020. 5. 30.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66D45-6738-4853-9CD7-51AC97731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45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1E0F0F-2760-428A-A22A-D9E487CBB96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861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837C-20AB-4541-9220-DEF162C5818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818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837C-20AB-4541-9220-DEF162C58181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837C-20AB-4541-9220-DEF162C5818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994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837C-20AB-4541-9220-DEF162C5818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15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837C-20AB-4541-9220-DEF162C5818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16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837C-20AB-4541-9220-DEF162C5818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86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837C-20AB-4541-9220-DEF162C5818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708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837C-20AB-4541-9220-DEF162C58181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787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837C-20AB-4541-9220-DEF162C5818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35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공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1" name="직사각형 10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텍스트 개체 틀 4"/>
          <p:cNvSpPr>
            <a:spLocks noGrp="1"/>
          </p:cNvSpPr>
          <p:nvPr userDrawn="1">
            <p:ph type="body" sz="quarter" idx="10"/>
          </p:nvPr>
        </p:nvSpPr>
        <p:spPr>
          <a:xfrm>
            <a:off x="631599" y="1011589"/>
            <a:ext cx="8209643" cy="5211651"/>
          </a:xfrm>
          <a:prstGeom prst="rect">
            <a:avLst/>
          </a:prstGeom>
        </p:spPr>
        <p:txBody>
          <a:bodyPr/>
          <a:lstStyle>
            <a:lvl1pPr marL="342907" indent="-342907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Ø"/>
              <a:defRPr sz="1714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742965" indent="-285756">
              <a:lnSpc>
                <a:spcPct val="150000"/>
              </a:lnSpc>
              <a:buClr>
                <a:srgbClr val="004F8A"/>
              </a:buClr>
              <a:buFont typeface="Arial" panose="020B0604020202020204" pitchFamily="34" charset="0"/>
              <a:buChar char="•"/>
              <a:defRPr sz="1571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 marL="1143023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ü"/>
              <a:defRPr sz="1429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600232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§"/>
              <a:defRPr sz="1286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buClr>
                <a:srgbClr val="004F8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5" name="제목 54"/>
          <p:cNvSpPr>
            <a:spLocks noGrp="1"/>
          </p:cNvSpPr>
          <p:nvPr>
            <p:ph type="title"/>
          </p:nvPr>
        </p:nvSpPr>
        <p:spPr>
          <a:xfrm>
            <a:off x="747702" y="291509"/>
            <a:ext cx="7887607" cy="55559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844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  <a:prstGeom prst="rect">
            <a:avLst/>
          </a:prstGeom>
        </p:spPr>
        <p:txBody>
          <a:bodyPr lIns="128016" tIns="64008" rIns="128016" bIns="64008"/>
          <a:lstStyle>
            <a:lvl1pPr marL="342907" indent="-342907">
              <a:buClr>
                <a:schemeClr val="accent2"/>
              </a:buClr>
              <a:buFont typeface="Wingdings" panose="05000000000000000000" pitchFamily="2" charset="2"/>
              <a:buChar char="Ø"/>
              <a:defRPr sz="1786" b="1">
                <a:latin typeface="+mn-ea"/>
                <a:ea typeface="+mn-ea"/>
              </a:defRPr>
            </a:lvl1pPr>
            <a:lvl2pPr marL="742965" indent="-285756">
              <a:buClr>
                <a:schemeClr val="accent1"/>
              </a:buClr>
              <a:buFont typeface="Arial" panose="020B0604020202020204" pitchFamily="34" charset="0"/>
              <a:buChar char="•"/>
              <a:defRPr sz="1571" b="1">
                <a:latin typeface="+mn-ea"/>
                <a:ea typeface="+mn-ea"/>
              </a:defRPr>
            </a:lvl2pPr>
            <a:lvl3pPr marL="1143023" indent="-228605">
              <a:buClr>
                <a:srgbClr val="1079C3"/>
              </a:buClr>
              <a:buFont typeface="Wingdings" panose="05000000000000000000" pitchFamily="2" charset="2"/>
              <a:buChar char="ü"/>
              <a:defRPr sz="1429" b="1">
                <a:latin typeface="+mn-ea"/>
                <a:ea typeface="+mn-ea"/>
              </a:defRPr>
            </a:lvl3pPr>
            <a:lvl4pPr>
              <a:buFontTx/>
              <a:buBlip>
                <a:blip r:embed="rId2"/>
              </a:buBlip>
              <a:defRPr sz="1429" b="1">
                <a:latin typeface="+mn-ea"/>
                <a:ea typeface="+mn-ea"/>
              </a:defRPr>
            </a:lvl4pPr>
            <a:lvl5pPr>
              <a:buFont typeface="Wingdings" pitchFamily="2" charset="2"/>
              <a:buChar char="§"/>
              <a:defRPr sz="1071" b="1">
                <a:latin typeface="+mn-ea"/>
                <a:ea typeface="+mn-ea"/>
              </a:defRPr>
            </a:lvl5pPr>
          </a:lstStyle>
          <a:p>
            <a:pPr lvl="0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 userDrawn="1"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5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1112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1112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642942"/>
          </a:xfrm>
          <a:prstGeom prst="rect">
            <a:avLst/>
          </a:prstGeom>
        </p:spPr>
        <p:txBody>
          <a:bodyPr/>
          <a:lstStyle>
            <a:lvl1pPr>
              <a:defRPr sz="3214" b="1" spc="-150">
                <a:solidFill>
                  <a:srgbClr val="17375E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  <a:prstGeom prst="rect">
            <a:avLst/>
          </a:prstGeom>
        </p:spPr>
        <p:txBody>
          <a:bodyPr lIns="128016" tIns="64008" rIns="128016" bIns="64008"/>
          <a:lstStyle>
            <a:lvl1pPr marL="342907" indent="-342907">
              <a:buClr>
                <a:schemeClr val="accent2"/>
              </a:buClr>
              <a:buFont typeface="Wingdings" panose="05000000000000000000" pitchFamily="2" charset="2"/>
              <a:buChar char="Ø"/>
              <a:defRPr sz="1786" b="1">
                <a:latin typeface="+mn-ea"/>
                <a:ea typeface="+mn-ea"/>
              </a:defRPr>
            </a:lvl1pPr>
            <a:lvl2pPr marL="742965" indent="-285756">
              <a:buClr>
                <a:schemeClr val="accent1"/>
              </a:buClr>
              <a:buFont typeface="Arial" panose="020B0604020202020204" pitchFamily="34" charset="0"/>
              <a:buChar char="•"/>
              <a:defRPr sz="1571" b="1">
                <a:latin typeface="+mn-ea"/>
                <a:ea typeface="+mn-ea"/>
              </a:defRPr>
            </a:lvl2pPr>
            <a:lvl3pPr marL="1143023" indent="-228605">
              <a:buClr>
                <a:srgbClr val="1079C3"/>
              </a:buClr>
              <a:buFont typeface="Wingdings" panose="05000000000000000000" pitchFamily="2" charset="2"/>
              <a:buChar char="ü"/>
              <a:defRPr sz="1429" b="1">
                <a:latin typeface="+mn-ea"/>
                <a:ea typeface="+mn-ea"/>
              </a:defRPr>
            </a:lvl3pPr>
            <a:lvl4pPr>
              <a:buFontTx/>
              <a:buBlip>
                <a:blip r:embed="rId3"/>
              </a:buBlip>
              <a:defRPr sz="1429" b="1">
                <a:latin typeface="+mn-ea"/>
                <a:ea typeface="+mn-ea"/>
              </a:defRPr>
            </a:lvl4pPr>
            <a:lvl5pPr>
              <a:buFont typeface="Wingdings" pitchFamily="2" charset="2"/>
              <a:buChar char="§"/>
              <a:defRPr sz="1071" b="1">
                <a:latin typeface="+mn-ea"/>
                <a:ea typeface="+mn-ea"/>
              </a:defRPr>
            </a:lvl5pPr>
          </a:lstStyle>
          <a:p>
            <a:pPr lvl="0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23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07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sz="786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143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ko-KR" sz="857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23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20" name="정육면체 19"/>
          <p:cNvSpPr/>
          <p:nvPr userDrawn="1"/>
        </p:nvSpPr>
        <p:spPr>
          <a:xfrm rot="8130486">
            <a:off x="7305152" y="6510244"/>
            <a:ext cx="242904" cy="266501"/>
          </a:xfrm>
          <a:prstGeom prst="cube">
            <a:avLst>
              <a:gd name="adj" fmla="val 4315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 dirty="0"/>
          </a:p>
        </p:txBody>
      </p:sp>
      <p:sp>
        <p:nvSpPr>
          <p:cNvPr id="22" name="슬라이드 번호 개체 틀 5"/>
          <p:cNvSpPr txBox="1">
            <a:spLocks/>
          </p:cNvSpPr>
          <p:nvPr userDrawn="1"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>
              <a:defRPr/>
            </a:pPr>
            <a:r>
              <a:rPr lang="en-US" altLang="ko-KR" sz="1500" dirty="0"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ea typeface="굴림" pitchFamily="50" charset="-127"/>
              </a:rPr>
              <a:pPr>
                <a:defRPr/>
              </a:pPr>
              <a:t>‹#›</a:t>
            </a:fld>
            <a:r>
              <a:rPr lang="ko-KR" altLang="en-US" sz="1500" dirty="0">
                <a:ea typeface="굴림" pitchFamily="50" charset="-127"/>
              </a:rPr>
              <a:t> </a:t>
            </a:r>
            <a:r>
              <a:rPr lang="en-US" altLang="ko-KR" sz="1500" dirty="0">
                <a:ea typeface="굴림" pitchFamily="50" charset="-127"/>
              </a:rPr>
              <a:t>-</a:t>
            </a:r>
            <a:endParaRPr lang="ko-KR" altLang="en-US" sz="1500" dirty="0"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44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1112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1112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642942"/>
          </a:xfrm>
          <a:prstGeom prst="rect">
            <a:avLst/>
          </a:prstGeom>
        </p:spPr>
        <p:txBody>
          <a:bodyPr/>
          <a:lstStyle>
            <a:lvl1pPr>
              <a:defRPr sz="3214" b="1" spc="-150">
                <a:solidFill>
                  <a:srgbClr val="17375E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  <a:prstGeom prst="rect">
            <a:avLst/>
          </a:prstGeom>
        </p:spPr>
        <p:txBody>
          <a:bodyPr lIns="128016" tIns="64008" rIns="128016" bIns="64008"/>
          <a:lstStyle>
            <a:lvl1pPr marL="342907" indent="-342907">
              <a:buClr>
                <a:schemeClr val="accent2"/>
              </a:buClr>
              <a:buFont typeface="Wingdings" panose="05000000000000000000" pitchFamily="2" charset="2"/>
              <a:buChar char="Ø"/>
              <a:defRPr sz="1786" b="1">
                <a:latin typeface="+mn-ea"/>
                <a:ea typeface="+mn-ea"/>
              </a:defRPr>
            </a:lvl1pPr>
            <a:lvl2pPr marL="742965" indent="-285756">
              <a:buClr>
                <a:schemeClr val="accent1"/>
              </a:buClr>
              <a:buFont typeface="Arial" panose="020B0604020202020204" pitchFamily="34" charset="0"/>
              <a:buChar char="•"/>
              <a:defRPr sz="1571" b="1">
                <a:latin typeface="+mn-ea"/>
                <a:ea typeface="+mn-ea"/>
              </a:defRPr>
            </a:lvl2pPr>
            <a:lvl3pPr marL="1143023" indent="-228605">
              <a:buClr>
                <a:srgbClr val="1079C3"/>
              </a:buClr>
              <a:buFont typeface="Wingdings" panose="05000000000000000000" pitchFamily="2" charset="2"/>
              <a:buChar char="ü"/>
              <a:defRPr sz="1429" b="1">
                <a:latin typeface="+mn-ea"/>
                <a:ea typeface="+mn-ea"/>
              </a:defRPr>
            </a:lvl3pPr>
            <a:lvl4pPr>
              <a:buFontTx/>
              <a:buBlip>
                <a:blip r:embed="rId3"/>
              </a:buBlip>
              <a:defRPr sz="1429" b="1">
                <a:latin typeface="+mn-ea"/>
                <a:ea typeface="+mn-ea"/>
              </a:defRPr>
            </a:lvl4pPr>
            <a:lvl5pPr>
              <a:buFont typeface="Wingdings" pitchFamily="2" charset="2"/>
              <a:buChar char="§"/>
              <a:defRPr sz="1071" b="1">
                <a:latin typeface="+mn-ea"/>
                <a:ea typeface="+mn-ea"/>
              </a:defRPr>
            </a:lvl5pPr>
          </a:lstStyle>
          <a:p>
            <a:pPr lvl="0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23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07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sz="786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143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ko-KR" sz="857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23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20" name="정육면체 19"/>
          <p:cNvSpPr/>
          <p:nvPr userDrawn="1"/>
        </p:nvSpPr>
        <p:spPr>
          <a:xfrm rot="8130486">
            <a:off x="7305152" y="6510244"/>
            <a:ext cx="242904" cy="266501"/>
          </a:xfrm>
          <a:prstGeom prst="cube">
            <a:avLst>
              <a:gd name="adj" fmla="val 4315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 dirty="0"/>
          </a:p>
        </p:txBody>
      </p:sp>
      <p:sp>
        <p:nvSpPr>
          <p:cNvPr id="22" name="슬라이드 번호 개체 틀 5"/>
          <p:cNvSpPr txBox="1">
            <a:spLocks/>
          </p:cNvSpPr>
          <p:nvPr userDrawn="1"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>
              <a:defRPr/>
            </a:pPr>
            <a:r>
              <a:rPr lang="en-US" altLang="ko-KR" sz="1500" dirty="0"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ea typeface="굴림" pitchFamily="50" charset="-127"/>
              </a:rPr>
              <a:pPr>
                <a:defRPr/>
              </a:pPr>
              <a:t>‹#›</a:t>
            </a:fld>
            <a:r>
              <a:rPr lang="ko-KR" altLang="en-US" sz="1500" dirty="0">
                <a:ea typeface="굴림" pitchFamily="50" charset="-127"/>
              </a:rPr>
              <a:t> </a:t>
            </a:r>
            <a:r>
              <a:rPr lang="en-US" altLang="ko-KR" sz="1500" dirty="0">
                <a:ea typeface="굴림" pitchFamily="50" charset="-127"/>
              </a:rPr>
              <a:t>-</a:t>
            </a:r>
            <a:endParaRPr lang="ko-KR" altLang="en-US" sz="1500" dirty="0"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67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1112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1112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642942"/>
          </a:xfrm>
          <a:prstGeom prst="rect">
            <a:avLst/>
          </a:prstGeom>
        </p:spPr>
        <p:txBody>
          <a:bodyPr/>
          <a:lstStyle>
            <a:lvl1pPr>
              <a:defRPr sz="3214" b="1" spc="-150">
                <a:solidFill>
                  <a:srgbClr val="17375E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  <a:prstGeom prst="rect">
            <a:avLst/>
          </a:prstGeom>
        </p:spPr>
        <p:txBody>
          <a:bodyPr lIns="128016" tIns="64008" rIns="128016" bIns="64008"/>
          <a:lstStyle>
            <a:lvl1pPr marL="342907" indent="-342907">
              <a:buClr>
                <a:schemeClr val="accent2"/>
              </a:buClr>
              <a:buFont typeface="Wingdings" panose="05000000000000000000" pitchFamily="2" charset="2"/>
              <a:buChar char="Ø"/>
              <a:defRPr sz="1786" b="1">
                <a:latin typeface="+mn-ea"/>
                <a:ea typeface="+mn-ea"/>
              </a:defRPr>
            </a:lvl1pPr>
            <a:lvl2pPr marL="742965" indent="-285756">
              <a:buClr>
                <a:schemeClr val="accent1"/>
              </a:buClr>
              <a:buFont typeface="Arial" panose="020B0604020202020204" pitchFamily="34" charset="0"/>
              <a:buChar char="•"/>
              <a:defRPr sz="1571" b="1">
                <a:latin typeface="+mn-ea"/>
                <a:ea typeface="+mn-ea"/>
              </a:defRPr>
            </a:lvl2pPr>
            <a:lvl3pPr marL="1143023" indent="-228605">
              <a:buClr>
                <a:srgbClr val="1079C3"/>
              </a:buClr>
              <a:buFont typeface="Wingdings" panose="05000000000000000000" pitchFamily="2" charset="2"/>
              <a:buChar char="ü"/>
              <a:defRPr sz="1429" b="1">
                <a:latin typeface="+mn-ea"/>
                <a:ea typeface="+mn-ea"/>
              </a:defRPr>
            </a:lvl3pPr>
            <a:lvl4pPr>
              <a:buFontTx/>
              <a:buBlip>
                <a:blip r:embed="rId3"/>
              </a:buBlip>
              <a:defRPr sz="1429" b="1">
                <a:latin typeface="+mn-ea"/>
                <a:ea typeface="+mn-ea"/>
              </a:defRPr>
            </a:lvl4pPr>
            <a:lvl5pPr>
              <a:buFont typeface="Wingdings" pitchFamily="2" charset="2"/>
              <a:buChar char="§"/>
              <a:defRPr sz="1071" b="1">
                <a:latin typeface="+mn-ea"/>
                <a:ea typeface="+mn-ea"/>
              </a:defRPr>
            </a:lvl5pPr>
          </a:lstStyle>
          <a:p>
            <a:pPr lvl="0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23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07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sz="786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143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ko-KR" sz="857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23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20" name="정육면체 19"/>
          <p:cNvSpPr/>
          <p:nvPr userDrawn="1"/>
        </p:nvSpPr>
        <p:spPr>
          <a:xfrm rot="8130486">
            <a:off x="7305152" y="6510244"/>
            <a:ext cx="242904" cy="266501"/>
          </a:xfrm>
          <a:prstGeom prst="cube">
            <a:avLst>
              <a:gd name="adj" fmla="val 4315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 dirty="0"/>
          </a:p>
        </p:txBody>
      </p:sp>
      <p:sp>
        <p:nvSpPr>
          <p:cNvPr id="22" name="슬라이드 번호 개체 틀 5"/>
          <p:cNvSpPr txBox="1">
            <a:spLocks/>
          </p:cNvSpPr>
          <p:nvPr userDrawn="1"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>
              <a:defRPr/>
            </a:pPr>
            <a:r>
              <a:rPr lang="en-US" altLang="ko-KR" sz="1500" dirty="0"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ea typeface="굴림" pitchFamily="50" charset="-127"/>
              </a:rPr>
              <a:pPr>
                <a:defRPr/>
              </a:pPr>
              <a:t>‹#›</a:t>
            </a:fld>
            <a:r>
              <a:rPr lang="ko-KR" altLang="en-US" sz="1500" dirty="0">
                <a:ea typeface="굴림" pitchFamily="50" charset="-127"/>
              </a:rPr>
              <a:t> </a:t>
            </a:r>
            <a:r>
              <a:rPr lang="en-US" altLang="ko-KR" sz="1500" dirty="0">
                <a:ea typeface="굴림" pitchFamily="50" charset="-127"/>
              </a:rPr>
              <a:t>-</a:t>
            </a:r>
            <a:endParaRPr lang="ko-KR" altLang="en-US" sz="1500" dirty="0"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 userDrawn="1"/>
        </p:nvSpPr>
        <p:spPr>
          <a:xfrm>
            <a:off x="5882644" y="449463"/>
            <a:ext cx="2495493" cy="304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1" name="직사각형 10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평행 사변형 22"/>
          <p:cNvSpPr/>
          <p:nvPr userDrawn="1"/>
        </p:nvSpPr>
        <p:spPr>
          <a:xfrm>
            <a:off x="5782697" y="448257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2363C8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Ⅰ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grpSp>
        <p:nvGrpSpPr>
          <p:cNvPr id="41" name="그룹 40"/>
          <p:cNvGrpSpPr/>
          <p:nvPr userDrawn="1"/>
        </p:nvGrpSpPr>
        <p:grpSpPr>
          <a:xfrm>
            <a:off x="7343531" y="448257"/>
            <a:ext cx="1137475" cy="306161"/>
            <a:chOff x="10280943" y="710432"/>
            <a:chExt cx="1592465" cy="428625"/>
          </a:xfrm>
        </p:grpSpPr>
        <p:sp>
          <p:nvSpPr>
            <p:cNvPr id="24" name="평행 사변형 23"/>
            <p:cNvSpPr/>
            <p:nvPr userDrawn="1"/>
          </p:nvSpPr>
          <p:spPr>
            <a:xfrm>
              <a:off x="10280943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2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Ⅱ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25" name="평행 사변형 24"/>
            <p:cNvSpPr/>
            <p:nvPr userDrawn="1"/>
          </p:nvSpPr>
          <p:spPr>
            <a:xfrm>
              <a:off x="10630635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3C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Ⅲ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26" name="평행 사변형 25"/>
            <p:cNvSpPr/>
            <p:nvPr userDrawn="1"/>
          </p:nvSpPr>
          <p:spPr>
            <a:xfrm>
              <a:off x="10996966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C1CA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Ⅳ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27" name="평행 사변형 26"/>
            <p:cNvSpPr/>
            <p:nvPr userDrawn="1"/>
          </p:nvSpPr>
          <p:spPr>
            <a:xfrm>
              <a:off x="11361063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3008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Ⅴ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 userDrawn="1">
            <p:ph type="body" sz="quarter" idx="10"/>
          </p:nvPr>
        </p:nvSpPr>
        <p:spPr>
          <a:xfrm>
            <a:off x="631599" y="1011589"/>
            <a:ext cx="8209643" cy="5211651"/>
          </a:xfrm>
          <a:prstGeom prst="rect">
            <a:avLst/>
          </a:prstGeom>
        </p:spPr>
        <p:txBody>
          <a:bodyPr/>
          <a:lstStyle>
            <a:lvl1pPr marL="342907" indent="-342907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Ø"/>
              <a:defRPr sz="1714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742965" indent="-285756">
              <a:lnSpc>
                <a:spcPct val="150000"/>
              </a:lnSpc>
              <a:buClr>
                <a:srgbClr val="004F8A"/>
              </a:buClr>
              <a:buFont typeface="Arial" panose="020B0604020202020204" pitchFamily="34" charset="0"/>
              <a:buChar char="•"/>
              <a:defRPr sz="1571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 marL="1143023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ü"/>
              <a:defRPr sz="1429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600232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§"/>
              <a:defRPr sz="1286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buClr>
                <a:srgbClr val="004F8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152094" y="458441"/>
            <a:ext cx="1188000" cy="3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ctr">
              <a:buFontTx/>
              <a:buNone/>
              <a:defRPr lang="ko-KR" altLang="en-US" sz="1429" smtClean="0">
                <a:latin typeface="+mj-lt"/>
                <a:ea typeface="HY견고딕" pitchFamily="18" charset="-127"/>
              </a:defRPr>
            </a:lvl1pPr>
            <a:lvl2pPr>
              <a:defRPr lang="ko-KR" altLang="en-US" sz="1786" smtClean="0"/>
            </a:lvl2pPr>
            <a:lvl3pPr>
              <a:defRPr lang="ko-KR" altLang="en-US" sz="1786" smtClean="0"/>
            </a:lvl3pPr>
            <a:lvl4pPr>
              <a:defRPr lang="ko-KR" altLang="en-US" sz="1786" smtClean="0"/>
            </a:lvl4pPr>
            <a:lvl5pPr>
              <a:defRPr lang="ko-KR" altLang="en-US" sz="1786"/>
            </a:lvl5pPr>
          </a:lstStyle>
          <a:p>
            <a:pPr marL="0" lvl="0" algn="ctr" defTabSz="914418" eaLnBrk="1" hangingPunct="1"/>
            <a:r>
              <a:rPr lang="ko-KR" altLang="en-US" dirty="0"/>
              <a:t>장 이름</a:t>
            </a:r>
          </a:p>
        </p:txBody>
      </p:sp>
      <p:sp>
        <p:nvSpPr>
          <p:cNvPr id="55" name="제목 54"/>
          <p:cNvSpPr>
            <a:spLocks noGrp="1"/>
          </p:cNvSpPr>
          <p:nvPr>
            <p:ph type="title"/>
          </p:nvPr>
        </p:nvSpPr>
        <p:spPr>
          <a:xfrm>
            <a:off x="747702" y="291509"/>
            <a:ext cx="7887607" cy="55559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3857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1" name="직사각형 10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직사각형 36"/>
          <p:cNvSpPr/>
          <p:nvPr userDrawn="1"/>
        </p:nvSpPr>
        <p:spPr>
          <a:xfrm>
            <a:off x="5882644" y="447018"/>
            <a:ext cx="2495493" cy="304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5782697" y="445812"/>
            <a:ext cx="627174" cy="306161"/>
            <a:chOff x="8095775" y="710432"/>
            <a:chExt cx="878044" cy="428625"/>
          </a:xfrm>
        </p:grpSpPr>
        <p:sp>
          <p:nvSpPr>
            <p:cNvPr id="38" name="평행 사변형 37"/>
            <p:cNvSpPr/>
            <p:nvPr userDrawn="1"/>
          </p:nvSpPr>
          <p:spPr>
            <a:xfrm>
              <a:off x="8095775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6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Ⅰ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0" name="평행 사변형 39"/>
            <p:cNvSpPr/>
            <p:nvPr userDrawn="1"/>
          </p:nvSpPr>
          <p:spPr>
            <a:xfrm>
              <a:off x="8461474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2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Ⅱ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</p:grpSp>
      <p:grpSp>
        <p:nvGrpSpPr>
          <p:cNvPr id="7" name="그룹 6"/>
          <p:cNvGrpSpPr/>
          <p:nvPr userDrawn="1"/>
        </p:nvGrpSpPr>
        <p:grpSpPr>
          <a:xfrm>
            <a:off x="7593311" y="445812"/>
            <a:ext cx="887695" cy="306161"/>
            <a:chOff x="10630635" y="710432"/>
            <a:chExt cx="1242773" cy="428625"/>
          </a:xfrm>
        </p:grpSpPr>
        <p:sp>
          <p:nvSpPr>
            <p:cNvPr id="41" name="평행 사변형 40"/>
            <p:cNvSpPr/>
            <p:nvPr userDrawn="1"/>
          </p:nvSpPr>
          <p:spPr>
            <a:xfrm>
              <a:off x="10630635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3C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Ⅲ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2" name="평행 사변형 41"/>
            <p:cNvSpPr/>
            <p:nvPr userDrawn="1"/>
          </p:nvSpPr>
          <p:spPr>
            <a:xfrm>
              <a:off x="10996966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C1CA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Ⅳ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3" name="평행 사변형 42"/>
            <p:cNvSpPr/>
            <p:nvPr userDrawn="1"/>
          </p:nvSpPr>
          <p:spPr>
            <a:xfrm>
              <a:off x="11361063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3008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Ⅴ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</p:grpSp>
      <p:sp>
        <p:nvSpPr>
          <p:cNvPr id="44" name="텍스트 개체 틀 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407591" y="455996"/>
            <a:ext cx="1188000" cy="3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ctr">
              <a:buFontTx/>
              <a:buNone/>
              <a:defRPr lang="ko-KR" altLang="en-US" sz="1429" smtClean="0">
                <a:latin typeface="+mj-lt"/>
                <a:ea typeface="HY견고딕" pitchFamily="18" charset="-127"/>
              </a:defRPr>
            </a:lvl1pPr>
            <a:lvl2pPr>
              <a:defRPr lang="ko-KR" altLang="en-US" sz="1786" smtClean="0"/>
            </a:lvl2pPr>
            <a:lvl3pPr>
              <a:defRPr lang="ko-KR" altLang="en-US" sz="1786" smtClean="0"/>
            </a:lvl3pPr>
            <a:lvl4pPr>
              <a:defRPr lang="ko-KR" altLang="en-US" sz="1786" smtClean="0"/>
            </a:lvl4pPr>
            <a:lvl5pPr>
              <a:defRPr lang="ko-KR" altLang="en-US" sz="1786"/>
            </a:lvl5pPr>
          </a:lstStyle>
          <a:p>
            <a:pPr marL="0" lvl="0" algn="ctr" defTabSz="914418" eaLnBrk="1" hangingPunct="1"/>
            <a:r>
              <a:rPr lang="ko-KR" altLang="en-US" dirty="0"/>
              <a:t>장 이름</a:t>
            </a:r>
          </a:p>
        </p:txBody>
      </p:sp>
      <p:sp>
        <p:nvSpPr>
          <p:cNvPr id="45" name="제목 54"/>
          <p:cNvSpPr>
            <a:spLocks noGrp="1"/>
          </p:cNvSpPr>
          <p:nvPr>
            <p:ph type="title"/>
          </p:nvPr>
        </p:nvSpPr>
        <p:spPr>
          <a:xfrm>
            <a:off x="747702" y="291509"/>
            <a:ext cx="7887607" cy="55559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31599" y="1011589"/>
            <a:ext cx="8209643" cy="5211651"/>
          </a:xfrm>
          <a:prstGeom prst="rect">
            <a:avLst/>
          </a:prstGeom>
        </p:spPr>
        <p:txBody>
          <a:bodyPr/>
          <a:lstStyle>
            <a:lvl1pPr marL="342907" indent="-342907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Ø"/>
              <a:defRPr sz="1714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742965" indent="-285756">
              <a:lnSpc>
                <a:spcPct val="150000"/>
              </a:lnSpc>
              <a:buClr>
                <a:srgbClr val="004F8A"/>
              </a:buClr>
              <a:buFont typeface="Arial" panose="020B0604020202020204" pitchFamily="34" charset="0"/>
              <a:buChar char="•"/>
              <a:defRPr sz="1571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 marL="1143023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ü"/>
              <a:defRPr sz="1429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600232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§"/>
              <a:defRPr sz="1286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buClr>
                <a:srgbClr val="004F8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06823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1" name="직사각형 10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/>
          <p:cNvSpPr/>
          <p:nvPr userDrawn="1"/>
        </p:nvSpPr>
        <p:spPr>
          <a:xfrm>
            <a:off x="5882644" y="447018"/>
            <a:ext cx="2495493" cy="304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5782697" y="445812"/>
            <a:ext cx="888724" cy="306161"/>
            <a:chOff x="8095775" y="624136"/>
            <a:chExt cx="1244213" cy="428625"/>
          </a:xfrm>
        </p:grpSpPr>
        <p:sp>
          <p:nvSpPr>
            <p:cNvPr id="41" name="평행 사변형 40"/>
            <p:cNvSpPr/>
            <p:nvPr userDrawn="1"/>
          </p:nvSpPr>
          <p:spPr>
            <a:xfrm>
              <a:off x="8095775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6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Ⅰ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2" name="평행 사변형 41"/>
            <p:cNvSpPr/>
            <p:nvPr userDrawn="1"/>
          </p:nvSpPr>
          <p:spPr>
            <a:xfrm>
              <a:off x="8461474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2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Ⅱ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4" name="평행 사변형 43"/>
            <p:cNvSpPr/>
            <p:nvPr userDrawn="1"/>
          </p:nvSpPr>
          <p:spPr>
            <a:xfrm>
              <a:off x="8827643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3C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Ⅲ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7854976" y="445812"/>
            <a:ext cx="626030" cy="306161"/>
            <a:chOff x="10996966" y="624136"/>
            <a:chExt cx="876442" cy="428625"/>
          </a:xfrm>
        </p:grpSpPr>
        <p:sp>
          <p:nvSpPr>
            <p:cNvPr id="45" name="평행 사변형 44"/>
            <p:cNvSpPr/>
            <p:nvPr userDrawn="1"/>
          </p:nvSpPr>
          <p:spPr>
            <a:xfrm>
              <a:off x="10996966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C1CA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Ⅳ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6" name="평행 사변형 45"/>
            <p:cNvSpPr/>
            <p:nvPr userDrawn="1"/>
          </p:nvSpPr>
          <p:spPr>
            <a:xfrm>
              <a:off x="11361063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3008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Ⅴ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</p:grpSp>
      <p:sp>
        <p:nvSpPr>
          <p:cNvPr id="47" name="텍스트 개체 틀 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198" y="455996"/>
            <a:ext cx="1188000" cy="3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ctr">
              <a:buFontTx/>
              <a:buNone/>
              <a:defRPr lang="ko-KR" altLang="en-US" sz="1429" smtClean="0">
                <a:latin typeface="+mj-lt"/>
                <a:ea typeface="HY견고딕" pitchFamily="18" charset="-127"/>
              </a:defRPr>
            </a:lvl1pPr>
            <a:lvl2pPr>
              <a:defRPr lang="ko-KR" altLang="en-US" sz="1786" smtClean="0"/>
            </a:lvl2pPr>
            <a:lvl3pPr>
              <a:defRPr lang="ko-KR" altLang="en-US" sz="1786" smtClean="0"/>
            </a:lvl3pPr>
            <a:lvl4pPr>
              <a:defRPr lang="ko-KR" altLang="en-US" sz="1786" smtClean="0"/>
            </a:lvl4pPr>
            <a:lvl5pPr>
              <a:defRPr lang="ko-KR" altLang="en-US" sz="1786"/>
            </a:lvl5pPr>
          </a:lstStyle>
          <a:p>
            <a:pPr marL="0" lvl="0" algn="ctr" defTabSz="914418" eaLnBrk="1" hangingPunct="1"/>
            <a:r>
              <a:rPr lang="ko-KR" altLang="en-US" dirty="0"/>
              <a:t>장 이름</a:t>
            </a:r>
          </a:p>
        </p:txBody>
      </p:sp>
      <p:sp>
        <p:nvSpPr>
          <p:cNvPr id="48" name="제목 54"/>
          <p:cNvSpPr>
            <a:spLocks noGrp="1"/>
          </p:cNvSpPr>
          <p:nvPr>
            <p:ph type="title"/>
          </p:nvPr>
        </p:nvSpPr>
        <p:spPr>
          <a:xfrm>
            <a:off x="747702" y="291509"/>
            <a:ext cx="7887607" cy="55559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2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31599" y="1011589"/>
            <a:ext cx="8209643" cy="5211651"/>
          </a:xfrm>
          <a:prstGeom prst="rect">
            <a:avLst/>
          </a:prstGeom>
        </p:spPr>
        <p:txBody>
          <a:bodyPr/>
          <a:lstStyle>
            <a:lvl1pPr marL="342907" indent="-342907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Ø"/>
              <a:defRPr sz="1714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742965" indent="-285756">
              <a:lnSpc>
                <a:spcPct val="150000"/>
              </a:lnSpc>
              <a:buClr>
                <a:srgbClr val="004F8A"/>
              </a:buClr>
              <a:buFont typeface="Arial" panose="020B0604020202020204" pitchFamily="34" charset="0"/>
              <a:buChar char="•"/>
              <a:defRPr sz="1571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 marL="1143023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ü"/>
              <a:defRPr sz="1429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600232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§"/>
              <a:defRPr sz="1286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buClr>
                <a:srgbClr val="004F8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41325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1" name="직사각형 10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/>
          <p:cNvSpPr/>
          <p:nvPr userDrawn="1"/>
        </p:nvSpPr>
        <p:spPr>
          <a:xfrm>
            <a:off x="5882644" y="447018"/>
            <a:ext cx="2495493" cy="304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5782696" y="445812"/>
            <a:ext cx="1150316" cy="306161"/>
            <a:chOff x="8095775" y="624136"/>
            <a:chExt cx="1610442" cy="428625"/>
          </a:xfrm>
        </p:grpSpPr>
        <p:sp>
          <p:nvSpPr>
            <p:cNvPr id="41" name="평행 사변형 40"/>
            <p:cNvSpPr/>
            <p:nvPr userDrawn="1"/>
          </p:nvSpPr>
          <p:spPr>
            <a:xfrm>
              <a:off x="8095775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6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Ⅰ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2" name="평행 사변형 41"/>
            <p:cNvSpPr/>
            <p:nvPr userDrawn="1"/>
          </p:nvSpPr>
          <p:spPr>
            <a:xfrm>
              <a:off x="8461474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2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Ⅱ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3" name="평행 사변형 42"/>
            <p:cNvSpPr/>
            <p:nvPr userDrawn="1"/>
          </p:nvSpPr>
          <p:spPr>
            <a:xfrm>
              <a:off x="8827643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3C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Ⅲ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5" name="평행 사변형 44"/>
            <p:cNvSpPr/>
            <p:nvPr userDrawn="1"/>
          </p:nvSpPr>
          <p:spPr>
            <a:xfrm>
              <a:off x="9193872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C1CA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Ⅳ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</p:grpSp>
      <p:sp>
        <p:nvSpPr>
          <p:cNvPr id="46" name="평행 사변형 45"/>
          <p:cNvSpPr/>
          <p:nvPr userDrawn="1"/>
        </p:nvSpPr>
        <p:spPr>
          <a:xfrm>
            <a:off x="8115045" y="445812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13008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Ⅴ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sp>
        <p:nvSpPr>
          <p:cNvPr id="47" name="텍스트 개체 틀 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930029" y="455996"/>
            <a:ext cx="1188000" cy="3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ctr">
              <a:buFontTx/>
              <a:buNone/>
              <a:defRPr lang="ko-KR" altLang="en-US" sz="1429" smtClean="0">
                <a:latin typeface="+mj-lt"/>
                <a:ea typeface="HY견고딕" pitchFamily="18" charset="-127"/>
              </a:defRPr>
            </a:lvl1pPr>
            <a:lvl2pPr>
              <a:defRPr lang="ko-KR" altLang="en-US" sz="1786" smtClean="0"/>
            </a:lvl2pPr>
            <a:lvl3pPr>
              <a:defRPr lang="ko-KR" altLang="en-US" sz="1786" smtClean="0"/>
            </a:lvl3pPr>
            <a:lvl4pPr>
              <a:defRPr lang="ko-KR" altLang="en-US" sz="1786" smtClean="0"/>
            </a:lvl4pPr>
            <a:lvl5pPr>
              <a:defRPr lang="ko-KR" altLang="en-US" sz="1786"/>
            </a:lvl5pPr>
          </a:lstStyle>
          <a:p>
            <a:pPr marL="0" lvl="0" algn="ctr" defTabSz="914418" eaLnBrk="1" hangingPunct="1"/>
            <a:r>
              <a:rPr lang="ko-KR" altLang="en-US" dirty="0"/>
              <a:t>장 이름</a:t>
            </a:r>
          </a:p>
        </p:txBody>
      </p:sp>
      <p:sp>
        <p:nvSpPr>
          <p:cNvPr id="48" name="제목 54"/>
          <p:cNvSpPr>
            <a:spLocks noGrp="1"/>
          </p:cNvSpPr>
          <p:nvPr>
            <p:ph type="title"/>
          </p:nvPr>
        </p:nvSpPr>
        <p:spPr>
          <a:xfrm>
            <a:off x="747702" y="291509"/>
            <a:ext cx="7887607" cy="55559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1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31599" y="1011589"/>
            <a:ext cx="8209643" cy="5211651"/>
          </a:xfrm>
          <a:prstGeom prst="rect">
            <a:avLst/>
          </a:prstGeom>
        </p:spPr>
        <p:txBody>
          <a:bodyPr/>
          <a:lstStyle>
            <a:lvl1pPr marL="342907" indent="-342907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Ø"/>
              <a:defRPr sz="1714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742965" indent="-285756">
              <a:lnSpc>
                <a:spcPct val="150000"/>
              </a:lnSpc>
              <a:buClr>
                <a:srgbClr val="004F8A"/>
              </a:buClr>
              <a:buFont typeface="Arial" panose="020B0604020202020204" pitchFamily="34" charset="0"/>
              <a:buChar char="•"/>
              <a:defRPr sz="1571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 marL="1143023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ü"/>
              <a:defRPr sz="1429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600232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§"/>
              <a:defRPr sz="1286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buClr>
                <a:srgbClr val="004F8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64519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1" name="직사각형 10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직사각형 53"/>
          <p:cNvSpPr/>
          <p:nvPr userDrawn="1"/>
        </p:nvSpPr>
        <p:spPr>
          <a:xfrm>
            <a:off x="5882644" y="447018"/>
            <a:ext cx="2495493" cy="304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56" name="평행 사변형 55"/>
          <p:cNvSpPr/>
          <p:nvPr userDrawn="1"/>
        </p:nvSpPr>
        <p:spPr>
          <a:xfrm>
            <a:off x="5782697" y="445812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2363C8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Ⅰ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sp>
        <p:nvSpPr>
          <p:cNvPr id="57" name="평행 사변형 56"/>
          <p:cNvSpPr/>
          <p:nvPr userDrawn="1"/>
        </p:nvSpPr>
        <p:spPr>
          <a:xfrm>
            <a:off x="6043910" y="445812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2323C8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Ⅱ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sp>
        <p:nvSpPr>
          <p:cNvPr id="58" name="평행 사변형 57"/>
          <p:cNvSpPr/>
          <p:nvPr userDrawn="1"/>
        </p:nvSpPr>
        <p:spPr>
          <a:xfrm>
            <a:off x="6305460" y="445812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233CC8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Ⅲ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sp>
        <p:nvSpPr>
          <p:cNvPr id="59" name="평행 사변형 58"/>
          <p:cNvSpPr/>
          <p:nvPr userDrawn="1"/>
        </p:nvSpPr>
        <p:spPr>
          <a:xfrm>
            <a:off x="6567052" y="445812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1C1C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Ⅳ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sp>
        <p:nvSpPr>
          <p:cNvPr id="60" name="평행 사변형 59"/>
          <p:cNvSpPr/>
          <p:nvPr userDrawn="1"/>
        </p:nvSpPr>
        <p:spPr>
          <a:xfrm>
            <a:off x="6830573" y="445812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13008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Ⅴ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sp>
        <p:nvSpPr>
          <p:cNvPr id="61" name="텍스트 개체 틀 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170421" y="455996"/>
            <a:ext cx="1188000" cy="3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ctr">
              <a:buFontTx/>
              <a:buNone/>
              <a:defRPr lang="ko-KR" altLang="en-US" sz="1429" smtClean="0">
                <a:latin typeface="+mj-lt"/>
                <a:ea typeface="HY견고딕" pitchFamily="18" charset="-127"/>
              </a:defRPr>
            </a:lvl1pPr>
            <a:lvl2pPr>
              <a:defRPr lang="ko-KR" altLang="en-US" sz="1786" smtClean="0"/>
            </a:lvl2pPr>
            <a:lvl3pPr>
              <a:defRPr lang="ko-KR" altLang="en-US" sz="1786" smtClean="0"/>
            </a:lvl3pPr>
            <a:lvl4pPr>
              <a:defRPr lang="ko-KR" altLang="en-US" sz="1786" smtClean="0"/>
            </a:lvl4pPr>
            <a:lvl5pPr>
              <a:defRPr lang="ko-KR" altLang="en-US" sz="1786"/>
            </a:lvl5pPr>
          </a:lstStyle>
          <a:p>
            <a:pPr marL="0" lvl="0" algn="ctr" defTabSz="914418" eaLnBrk="1" hangingPunct="1"/>
            <a:r>
              <a:rPr lang="ko-KR" altLang="en-US" dirty="0"/>
              <a:t>장 이름</a:t>
            </a:r>
          </a:p>
        </p:txBody>
      </p:sp>
      <p:sp>
        <p:nvSpPr>
          <p:cNvPr id="62" name="제목 54"/>
          <p:cNvSpPr>
            <a:spLocks noGrp="1"/>
          </p:cNvSpPr>
          <p:nvPr>
            <p:ph type="title"/>
          </p:nvPr>
        </p:nvSpPr>
        <p:spPr>
          <a:xfrm>
            <a:off x="747702" y="291509"/>
            <a:ext cx="7887607" cy="55559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31599" y="1011589"/>
            <a:ext cx="8209643" cy="5211651"/>
          </a:xfrm>
          <a:prstGeom prst="rect">
            <a:avLst/>
          </a:prstGeom>
        </p:spPr>
        <p:txBody>
          <a:bodyPr/>
          <a:lstStyle>
            <a:lvl1pPr marL="342907" indent="-342907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Ø"/>
              <a:defRPr sz="1714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742965" indent="-285756">
              <a:lnSpc>
                <a:spcPct val="150000"/>
              </a:lnSpc>
              <a:buClr>
                <a:srgbClr val="004F8A"/>
              </a:buClr>
              <a:buFont typeface="Arial" panose="020B0604020202020204" pitchFamily="34" charset="0"/>
              <a:buChar char="•"/>
              <a:defRPr sz="1571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 marL="1143023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ü"/>
              <a:defRPr sz="1429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600232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§"/>
              <a:defRPr sz="1286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buClr>
                <a:srgbClr val="004F8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93993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9" name="그룹 8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0" name="직사각형 9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230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2" name="Text Box 16"/>
          <p:cNvSpPr txBox="1">
            <a:spLocks noChangeArrowheads="1"/>
          </p:cNvSpPr>
          <p:nvPr userDrawn="1"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9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/>
          <p:cNvSpPr/>
          <p:nvPr userDrawn="1"/>
        </p:nvSpPr>
        <p:spPr>
          <a:xfrm rot="8130486">
            <a:off x="7305152" y="6510244"/>
            <a:ext cx="242904" cy="266501"/>
          </a:xfrm>
          <a:prstGeom prst="cube">
            <a:avLst>
              <a:gd name="adj" fmla="val 4315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8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2" descr="C:\Program Files\Microsoft Office\MEDIA\OFFICE12\Lines\BD15155_.gi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49275" y="796958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buFontTx/>
              <a:buBlip>
                <a:blip r:embed="rId16"/>
              </a:buBlip>
              <a:defRPr sz="2300">
                <a:latin typeface="Franklin Gothic Medium" pitchFamily="34" charset="0"/>
              </a:defRPr>
            </a:lvl1pPr>
            <a:lvl2pPr>
              <a:buClr>
                <a:schemeClr val="accent1">
                  <a:lumMod val="75000"/>
                </a:schemeClr>
              </a:buClr>
              <a:buFont typeface="Franklin Gothic Medium" pitchFamily="34" charset="0"/>
              <a:buChar char="−"/>
              <a:defRPr sz="1900">
                <a:latin typeface="Franklin Gothic Medium" pitchFamily="34" charset="0"/>
              </a:defRPr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1500">
                <a:latin typeface="Franklin Gothic Medium" pitchFamily="34" charset="0"/>
              </a:defRPr>
            </a:lvl3pPr>
          </a:lstStyle>
          <a:p>
            <a:pPr marL="342907" indent="-342907" defTabSz="914418" eaLnBrk="0" hangingPunct="0">
              <a:spcBef>
                <a:spcPct val="20000"/>
              </a:spcBef>
              <a:defRPr/>
            </a:pPr>
            <a:endParaRPr lang="en-US" altLang="ko-KR" sz="1643" dirty="0">
              <a:solidFill>
                <a:prstClr val="black"/>
              </a:solidFill>
            </a:endParaRPr>
          </a:p>
          <a:p>
            <a:pPr marL="742965" lvl="1" indent="-285756" defTabSz="914418" eaLnBrk="0" hangingPunct="0">
              <a:spcBef>
                <a:spcPct val="20000"/>
              </a:spcBef>
              <a:buClr>
                <a:srgbClr val="D34817">
                  <a:lumMod val="75000"/>
                </a:srgbClr>
              </a:buClr>
              <a:defRPr/>
            </a:pPr>
            <a:endParaRPr lang="en-US" altLang="ko-KR" sz="1357" dirty="0">
              <a:solidFill>
                <a:prstClr val="black"/>
              </a:solidFill>
            </a:endParaRPr>
          </a:p>
          <a:p>
            <a:pPr marL="1143023" lvl="2" indent="-228605" defTabSz="914418" eaLnBrk="0" hangingPunct="0">
              <a:spcBef>
                <a:spcPct val="20000"/>
              </a:spcBef>
              <a:buClr>
                <a:srgbClr val="696464">
                  <a:lumMod val="60000"/>
                  <a:lumOff val="40000"/>
                </a:srgbClr>
              </a:buClr>
              <a:defRPr/>
            </a:pPr>
            <a:endParaRPr lang="ko-KR" altLang="en-US" sz="1071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 dirty="0">
              <a:solidFill>
                <a:prstClr val="white"/>
              </a:solidFill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3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6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sz="3143" kern="1200">
          <a:solidFill>
            <a:srgbClr val="17375E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  <a:lvl2pPr algn="just" rtl="0" eaLnBrk="0" fontAlgn="base" latinLnBrk="1" hangingPunct="0">
        <a:spcBef>
          <a:spcPct val="0"/>
        </a:spcBef>
        <a:spcAft>
          <a:spcPct val="0"/>
        </a:spcAft>
        <a:defRPr sz="3214">
          <a:solidFill>
            <a:srgbClr val="17375E"/>
          </a:solidFill>
          <a:latin typeface="Arial Black" pitchFamily="34" charset="0"/>
          <a:ea typeface="맑은 고딕" pitchFamily="50" charset="-127"/>
        </a:defRPr>
      </a:lvl2pPr>
      <a:lvl3pPr algn="just" rtl="0" eaLnBrk="0" fontAlgn="base" latinLnBrk="1" hangingPunct="0">
        <a:spcBef>
          <a:spcPct val="0"/>
        </a:spcBef>
        <a:spcAft>
          <a:spcPct val="0"/>
        </a:spcAft>
        <a:defRPr sz="3214">
          <a:solidFill>
            <a:srgbClr val="17375E"/>
          </a:solidFill>
          <a:latin typeface="Arial Black" pitchFamily="34" charset="0"/>
          <a:ea typeface="맑은 고딕" pitchFamily="50" charset="-127"/>
        </a:defRPr>
      </a:lvl3pPr>
      <a:lvl4pPr algn="just" rtl="0" eaLnBrk="0" fontAlgn="base" latinLnBrk="1" hangingPunct="0">
        <a:spcBef>
          <a:spcPct val="0"/>
        </a:spcBef>
        <a:spcAft>
          <a:spcPct val="0"/>
        </a:spcAft>
        <a:defRPr sz="3214">
          <a:solidFill>
            <a:srgbClr val="17375E"/>
          </a:solidFill>
          <a:latin typeface="Arial Black" pitchFamily="34" charset="0"/>
          <a:ea typeface="맑은 고딕" pitchFamily="50" charset="-127"/>
        </a:defRPr>
      </a:lvl4pPr>
      <a:lvl5pPr algn="just" rtl="0" eaLnBrk="0" fontAlgn="base" latinLnBrk="1" hangingPunct="0">
        <a:spcBef>
          <a:spcPct val="0"/>
        </a:spcBef>
        <a:spcAft>
          <a:spcPct val="0"/>
        </a:spcAft>
        <a:defRPr sz="3214">
          <a:solidFill>
            <a:srgbClr val="17375E"/>
          </a:solidFill>
          <a:latin typeface="Arial Black" pitchFamily="34" charset="0"/>
          <a:ea typeface="맑은 고딕" pitchFamily="50" charset="-127"/>
        </a:defRPr>
      </a:lvl5pPr>
      <a:lvl6pPr marL="457209" algn="ctr" rtl="0" fontAlgn="base" latinLnBrk="1">
        <a:spcBef>
          <a:spcPct val="0"/>
        </a:spcBef>
        <a:spcAft>
          <a:spcPct val="0"/>
        </a:spcAft>
        <a:defRPr sz="4429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18" algn="ctr" rtl="0" fontAlgn="base" latinLnBrk="1">
        <a:spcBef>
          <a:spcPct val="0"/>
        </a:spcBef>
        <a:spcAft>
          <a:spcPct val="0"/>
        </a:spcAft>
        <a:defRPr sz="4429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27" algn="ctr" rtl="0" fontAlgn="base" latinLnBrk="1">
        <a:spcBef>
          <a:spcPct val="0"/>
        </a:spcBef>
        <a:spcAft>
          <a:spcPct val="0"/>
        </a:spcAft>
        <a:defRPr sz="4429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37" algn="ctr" rtl="0" fontAlgn="base" latinLnBrk="1">
        <a:spcBef>
          <a:spcPct val="0"/>
        </a:spcBef>
        <a:spcAft>
          <a:spcPct val="0"/>
        </a:spcAft>
        <a:defRPr sz="4429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7" indent="-34290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14" kern="1200">
          <a:solidFill>
            <a:schemeClr val="tx1"/>
          </a:solidFill>
          <a:latin typeface="+mn-lt"/>
          <a:ea typeface="+mn-ea"/>
          <a:cs typeface="+mn-cs"/>
        </a:defRPr>
      </a:lvl1pPr>
      <a:lvl2pPr marL="742965" indent="-28575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786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29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DolceLatte/Design-Spr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2402" y="1974167"/>
            <a:ext cx="8487352" cy="1147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29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무선 </a:t>
            </a:r>
            <a:r>
              <a:rPr lang="en-US" altLang="ko-KR" sz="3429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</a:t>
            </a:r>
            <a:r>
              <a:rPr lang="ko-KR" altLang="en-US" sz="3429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펌웨어 수정을 통한 데이터 수집 모듈 개발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252739" y="4784316"/>
            <a:ext cx="2626676" cy="1113547"/>
            <a:chOff x="4850158" y="6455656"/>
            <a:chExt cx="3677346" cy="1558966"/>
          </a:xfrm>
        </p:grpSpPr>
        <p:sp>
          <p:nvSpPr>
            <p:cNvPr id="10" name="TextBox 9"/>
            <p:cNvSpPr txBox="1"/>
            <p:nvPr/>
          </p:nvSpPr>
          <p:spPr>
            <a:xfrm>
              <a:off x="4850158" y="7392888"/>
              <a:ext cx="3677346" cy="62173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ko-KR" altLang="en-US" sz="2286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졸업할 수 있을까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88222" y="6455656"/>
              <a:ext cx="2401219" cy="5601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j-cs"/>
                </a:rPr>
                <a:t>2020. 05. 26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484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0699" y="2914657"/>
            <a:ext cx="3549507" cy="94529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none" lIns="65314" tIns="32657" rIns="65314" bIns="32657">
            <a:spAutoFit/>
          </a:bodyPr>
          <a:lstStyle/>
          <a:p>
            <a:pPr algn="ctr"/>
            <a:r>
              <a:rPr lang="ko-KR" altLang="en-US" sz="5714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33F77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r>
              <a:rPr lang="en-US" altLang="ko-KR" sz="5714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33F77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pic>
        <p:nvPicPr>
          <p:cNvPr id="5" name="Picture 2" descr="C:\Program Files\Microsoft Office\MEDIA\OFFICE12\Lines\BD15155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275" y="651549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045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765863" y="265778"/>
            <a:ext cx="82296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1280160" rtl="0" eaLnBrk="1" latinLnBrk="1" hangingPunct="1">
              <a:spcBef>
                <a:spcPct val="0"/>
              </a:spcBef>
              <a:buNone/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ko-KR" altLang="en-US" sz="3143" dirty="0">
                <a:solidFill>
                  <a:srgbClr val="233F7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 차</a:t>
            </a:r>
          </a:p>
        </p:txBody>
      </p:sp>
      <p:grpSp>
        <p:nvGrpSpPr>
          <p:cNvPr id="11" name="그룹 10"/>
          <p:cNvGrpSpPr/>
          <p:nvPr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2" name="직사각형 11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86" dirty="0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86" dirty="0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2" descr="C:\Program Files\Microsoft Office\MEDIA\OFFICE12\Lines\BD15155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내용 개체 틀 4"/>
          <p:cNvSpPr txBox="1">
            <a:spLocks/>
          </p:cNvSpPr>
          <p:nvPr/>
        </p:nvSpPr>
        <p:spPr>
          <a:xfrm>
            <a:off x="457200" y="1217326"/>
            <a:ext cx="8229600" cy="4997756"/>
          </a:xfrm>
          <a:prstGeom prst="rect">
            <a:avLst/>
          </a:prstGeom>
        </p:spPr>
        <p:txBody>
          <a:bodyPr lIns="91440" tIns="45720" rIns="91440" bIns="45720"/>
          <a:lstStyle>
            <a:lvl1pPr marL="480060" indent="-48006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5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1040130" indent="-400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600200" indent="-32004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079C3"/>
              </a:buClr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2240280" indent="-32004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880360" indent="-32004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5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53156">
              <a:buClr>
                <a:srgbClr val="9B2D1F"/>
              </a:buClr>
              <a:buNone/>
              <a:defRPr/>
            </a:pPr>
            <a:endParaRPr lang="en-US" altLang="ko-KR" sz="1786" dirty="0">
              <a:solidFill>
                <a:sysClr val="windowText" lastClr="000000"/>
              </a:solidFill>
            </a:endParaRPr>
          </a:p>
          <a:p>
            <a:pPr marL="0" indent="0" defTabSz="653156">
              <a:buClr>
                <a:srgbClr val="9B2D1F"/>
              </a:buClr>
              <a:buNone/>
              <a:defRPr/>
            </a:pPr>
            <a:endParaRPr lang="en-US" altLang="ko-KR" sz="1786" dirty="0">
              <a:solidFill>
                <a:sysClr val="windowText" lastClr="000000"/>
              </a:solidFill>
            </a:endParaRPr>
          </a:p>
          <a:p>
            <a:pPr marL="0" indent="0" defTabSz="653156">
              <a:buClr>
                <a:srgbClr val="9B2D1F"/>
              </a:buClr>
              <a:buNone/>
              <a:defRPr/>
            </a:pPr>
            <a:endParaRPr lang="en-US" altLang="ko-KR" sz="1786" dirty="0">
              <a:solidFill>
                <a:sysClr val="windowText" lastClr="000000"/>
              </a:solidFill>
            </a:endParaRPr>
          </a:p>
          <a:p>
            <a:pPr marL="0" indent="0" defTabSz="653156">
              <a:buClr>
                <a:srgbClr val="9B2D1F"/>
              </a:buClr>
              <a:buNone/>
              <a:defRPr/>
            </a:pPr>
            <a:endParaRPr lang="en-US" altLang="ko-KR" sz="1786" dirty="0">
              <a:solidFill>
                <a:sysClr val="windowText" lastClr="000000"/>
              </a:solidFill>
            </a:endParaRPr>
          </a:p>
          <a:p>
            <a:pPr marL="0" indent="0" defTabSz="653156">
              <a:buClr>
                <a:srgbClr val="9B2D1F"/>
              </a:buClr>
              <a:buNone/>
              <a:defRPr/>
            </a:pPr>
            <a:endParaRPr lang="en-US" altLang="ko-KR" sz="1786" dirty="0">
              <a:solidFill>
                <a:sysClr val="windowText" lastClr="000000"/>
              </a:solidFill>
            </a:endParaRPr>
          </a:p>
          <a:p>
            <a:pPr marL="0" indent="0" defTabSz="653156">
              <a:buClr>
                <a:srgbClr val="9B2D1F"/>
              </a:buClr>
              <a:buNone/>
              <a:defRPr/>
            </a:pPr>
            <a:endParaRPr lang="en-US" altLang="ko-KR" sz="1786" dirty="0">
              <a:solidFill>
                <a:sysClr val="windowText" lastClr="000000"/>
              </a:solidFill>
            </a:endParaRPr>
          </a:p>
          <a:p>
            <a:pPr defTabSz="653156">
              <a:buClr>
                <a:srgbClr val="9B2D1F"/>
              </a:buClr>
              <a:buFont typeface="Arial" panose="020B0604020202020204" pitchFamily="34" charset="0"/>
              <a:buChar char="•"/>
              <a:defRPr/>
            </a:pPr>
            <a:endParaRPr lang="en-US" altLang="ko-KR" sz="1786" dirty="0">
              <a:solidFill>
                <a:sysClr val="windowText" lastClr="000000"/>
              </a:solidFill>
            </a:endParaRPr>
          </a:p>
          <a:p>
            <a:pPr defTabSz="653156">
              <a:buClr>
                <a:srgbClr val="9B2D1F"/>
              </a:buClr>
              <a:buFont typeface="Arial" panose="020B0604020202020204" pitchFamily="34" charset="0"/>
              <a:buChar char="•"/>
              <a:defRPr/>
            </a:pPr>
            <a:endParaRPr kumimoji="1" lang="en-US" altLang="ko-KR" sz="1714" spc="-114" dirty="0">
              <a:ln>
                <a:solidFill>
                  <a:srgbClr val="1861AB">
                    <a:alpha val="0"/>
                  </a:srgb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5658" y="1624331"/>
            <a:ext cx="7773251" cy="771514"/>
            <a:chOff x="905536" y="2241217"/>
            <a:chExt cx="10882552" cy="1080120"/>
          </a:xfrm>
        </p:grpSpPr>
        <p:grpSp>
          <p:nvGrpSpPr>
            <p:cNvPr id="85" name="그룹 84"/>
            <p:cNvGrpSpPr/>
            <p:nvPr/>
          </p:nvGrpSpPr>
          <p:grpSpPr>
            <a:xfrm>
              <a:off x="905536" y="2241217"/>
              <a:ext cx="10882552" cy="1080120"/>
              <a:chOff x="871735" y="2391810"/>
              <a:chExt cx="10882552" cy="1080120"/>
            </a:xfrm>
          </p:grpSpPr>
          <p:pic>
            <p:nvPicPr>
              <p:cNvPr id="86" name="Picture 3" descr="04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71735" y="2391810"/>
                <a:ext cx="10882552" cy="1080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7" name="Group 92"/>
              <p:cNvGrpSpPr>
                <a:grpSpLocks/>
              </p:cNvGrpSpPr>
              <p:nvPr/>
            </p:nvGrpSpPr>
            <p:grpSpPr bwMode="auto">
              <a:xfrm>
                <a:off x="1426268" y="2534232"/>
                <a:ext cx="801241" cy="753541"/>
                <a:chOff x="1068" y="830"/>
                <a:chExt cx="528" cy="515"/>
              </a:xfrm>
            </p:grpSpPr>
            <p:pic>
              <p:nvPicPr>
                <p:cNvPr id="89" name="Picture 93" descr="4-6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068" y="830"/>
                  <a:ext cx="528" cy="5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0" name="Picture 94" descr="cover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327" y="856"/>
                  <a:ext cx="227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88" name="Picture 17" descr="005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586558" y="2643473"/>
                <a:ext cx="480660" cy="576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2" name="AutoShape 31"/>
            <p:cNvSpPr>
              <a:spLocks noChangeArrowheads="1"/>
            </p:cNvSpPr>
            <p:nvPr/>
          </p:nvSpPr>
          <p:spPr bwMode="auto">
            <a:xfrm>
              <a:off x="2326943" y="2566214"/>
              <a:ext cx="2174875" cy="3429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ko-KR" altLang="en-US" sz="2286" dirty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피드백 답변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266108" y="4383192"/>
            <a:ext cx="5507758" cy="355530"/>
            <a:chOff x="1819221" y="4600968"/>
            <a:chExt cx="7710861" cy="497742"/>
          </a:xfrm>
        </p:grpSpPr>
        <p:pic>
          <p:nvPicPr>
            <p:cNvPr id="100" name="Picture 94" descr="cover0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19221" y="4600968"/>
              <a:ext cx="344473" cy="326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4" name="AutoShape 33"/>
            <p:cNvSpPr>
              <a:spLocks noChangeArrowheads="1"/>
            </p:cNvSpPr>
            <p:nvPr/>
          </p:nvSpPr>
          <p:spPr bwMode="auto">
            <a:xfrm>
              <a:off x="2175716" y="4755810"/>
              <a:ext cx="7354366" cy="3429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2286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  <a:cs typeface="Times New Roman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0125" y="2554365"/>
            <a:ext cx="7773251" cy="771514"/>
            <a:chOff x="905536" y="3285764"/>
            <a:chExt cx="10882552" cy="1080120"/>
          </a:xfrm>
        </p:grpSpPr>
        <p:grpSp>
          <p:nvGrpSpPr>
            <p:cNvPr id="91" name="그룹 90"/>
            <p:cNvGrpSpPr/>
            <p:nvPr/>
          </p:nvGrpSpPr>
          <p:grpSpPr>
            <a:xfrm>
              <a:off x="905536" y="3285764"/>
              <a:ext cx="10882552" cy="1080120"/>
              <a:chOff x="871735" y="2391810"/>
              <a:chExt cx="10882552" cy="1080120"/>
            </a:xfrm>
          </p:grpSpPr>
          <p:pic>
            <p:nvPicPr>
              <p:cNvPr id="92" name="Picture 3" descr="04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71735" y="2391810"/>
                <a:ext cx="10882552" cy="1080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3" name="Group 92"/>
              <p:cNvGrpSpPr>
                <a:grpSpLocks/>
              </p:cNvGrpSpPr>
              <p:nvPr/>
            </p:nvGrpSpPr>
            <p:grpSpPr bwMode="auto">
              <a:xfrm>
                <a:off x="1426268" y="2534232"/>
                <a:ext cx="801241" cy="753541"/>
                <a:chOff x="1068" y="830"/>
                <a:chExt cx="528" cy="515"/>
              </a:xfrm>
            </p:grpSpPr>
            <p:pic>
              <p:nvPicPr>
                <p:cNvPr id="94" name="Picture 93" descr="4-6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068" y="830"/>
                  <a:ext cx="528" cy="5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5" name="Picture 94" descr="cover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327" y="856"/>
                  <a:ext cx="227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113" name="AutoShape 32"/>
            <p:cNvSpPr>
              <a:spLocks noChangeArrowheads="1"/>
            </p:cNvSpPr>
            <p:nvPr/>
          </p:nvSpPr>
          <p:spPr bwMode="auto">
            <a:xfrm>
              <a:off x="2324000" y="3602554"/>
              <a:ext cx="2174875" cy="341312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ko-KR" altLang="en-US" sz="2286" dirty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설문 조사 내용</a:t>
              </a:r>
            </a:p>
          </p:txBody>
        </p:sp>
        <p:pic>
          <p:nvPicPr>
            <p:cNvPr id="117" name="Picture 21" descr="00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623739" y="3555469"/>
              <a:ext cx="477280" cy="583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0EE4F4E-7E07-E147-AA08-2EDBC428F63B}"/>
              </a:ext>
            </a:extLst>
          </p:cNvPr>
          <p:cNvGrpSpPr/>
          <p:nvPr/>
        </p:nvGrpSpPr>
        <p:grpSpPr>
          <a:xfrm>
            <a:off x="560125" y="3511313"/>
            <a:ext cx="7773251" cy="771514"/>
            <a:chOff x="905536" y="3285764"/>
            <a:chExt cx="10882552" cy="108012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3545B99-603E-604F-A197-6CFC073F6D83}"/>
                </a:ext>
              </a:extLst>
            </p:cNvPr>
            <p:cNvGrpSpPr/>
            <p:nvPr/>
          </p:nvGrpSpPr>
          <p:grpSpPr>
            <a:xfrm>
              <a:off x="905536" y="3285764"/>
              <a:ext cx="10882552" cy="1080120"/>
              <a:chOff x="871735" y="2391810"/>
              <a:chExt cx="10882552" cy="1080120"/>
            </a:xfrm>
          </p:grpSpPr>
          <p:pic>
            <p:nvPicPr>
              <p:cNvPr id="36" name="Picture 3" descr="041">
                <a:extLst>
                  <a:ext uri="{FF2B5EF4-FFF2-40B4-BE49-F238E27FC236}">
                    <a16:creationId xmlns:a16="http://schemas.microsoft.com/office/drawing/2014/main" id="{C2890D34-89E4-D744-83D1-2A565F0B42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71735" y="2391810"/>
                <a:ext cx="10882552" cy="1080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7" name="Group 92">
                <a:extLst>
                  <a:ext uri="{FF2B5EF4-FFF2-40B4-BE49-F238E27FC236}">
                    <a16:creationId xmlns:a16="http://schemas.microsoft.com/office/drawing/2014/main" id="{4D9A43DB-646E-7642-BEFE-4229730AE2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6268" y="2534232"/>
                <a:ext cx="801241" cy="753541"/>
                <a:chOff x="1068" y="830"/>
                <a:chExt cx="528" cy="515"/>
              </a:xfrm>
            </p:grpSpPr>
            <p:pic>
              <p:nvPicPr>
                <p:cNvPr id="38" name="Picture 93" descr="4-6">
                  <a:extLst>
                    <a:ext uri="{FF2B5EF4-FFF2-40B4-BE49-F238E27FC236}">
                      <a16:creationId xmlns:a16="http://schemas.microsoft.com/office/drawing/2014/main" id="{05FC2C9F-184C-D24A-B2BE-5A3393871B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068" y="830"/>
                  <a:ext cx="528" cy="5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9" name="Picture 94" descr="cover01">
                  <a:extLst>
                    <a:ext uri="{FF2B5EF4-FFF2-40B4-BE49-F238E27FC236}">
                      <a16:creationId xmlns:a16="http://schemas.microsoft.com/office/drawing/2014/main" id="{EB22659F-5AD6-9045-8EA5-8BB9CC1477A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327" y="856"/>
                  <a:ext cx="227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4" name="AutoShape 32">
              <a:extLst>
                <a:ext uri="{FF2B5EF4-FFF2-40B4-BE49-F238E27FC236}">
                  <a16:creationId xmlns:a16="http://schemas.microsoft.com/office/drawing/2014/main" id="{DB093C05-36F9-2E49-824C-6E04C1277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000" y="3602554"/>
              <a:ext cx="2174875" cy="341312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ko-KR" altLang="en-US" sz="2286" dirty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설문 조사 답변</a:t>
              </a:r>
            </a:p>
          </p:txBody>
        </p:sp>
        <p:pic>
          <p:nvPicPr>
            <p:cNvPr id="35" name="Picture 21" descr="006">
              <a:extLst>
                <a:ext uri="{FF2B5EF4-FFF2-40B4-BE49-F238E27FC236}">
                  <a16:creationId xmlns:a16="http://schemas.microsoft.com/office/drawing/2014/main" id="{7188E47F-1BAF-D248-84D2-AEAEA7E05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623738" y="3555468"/>
              <a:ext cx="477280" cy="583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3896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05.18 </a:t>
            </a:r>
            <a:r>
              <a:rPr lang="ko-KR" altLang="en-US" dirty="0"/>
              <a:t>피드백 답변</a:t>
            </a:r>
          </a:p>
        </p:txBody>
      </p:sp>
      <p:sp>
        <p:nvSpPr>
          <p:cNvPr id="4" name="제목 26">
            <a:extLst>
              <a:ext uri="{FF2B5EF4-FFF2-40B4-BE49-F238E27FC236}">
                <a16:creationId xmlns:a16="http://schemas.microsoft.com/office/drawing/2014/main" id="{0011E3ED-4BD7-42B4-B4A5-67E37D88AA5B}"/>
              </a:ext>
            </a:extLst>
          </p:cNvPr>
          <p:cNvSpPr txBox="1">
            <a:spLocks/>
          </p:cNvSpPr>
          <p:nvPr/>
        </p:nvSpPr>
        <p:spPr>
          <a:xfrm>
            <a:off x="628196" y="1321733"/>
            <a:ext cx="7887607" cy="555593"/>
          </a:xfrm>
          <a:prstGeom prst="rect">
            <a:avLst/>
          </a:prstGeom>
        </p:spPr>
        <p:txBody>
          <a:bodyPr/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143" kern="1200">
                <a:solidFill>
                  <a:srgbClr val="17375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2pPr>
            <a:lvl3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3pPr>
            <a:lvl4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4pPr>
            <a:lvl5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5pPr>
            <a:lvl6pPr marL="457209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18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27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37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A1346-6646-4D34-94DA-0858BE9C45B5}"/>
              </a:ext>
            </a:extLst>
          </p:cNvPr>
          <p:cNvSpPr txBox="1"/>
          <p:nvPr/>
        </p:nvSpPr>
        <p:spPr>
          <a:xfrm>
            <a:off x="747703" y="1993416"/>
            <a:ext cx="7887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디자인 스프린트와 </a:t>
            </a:r>
            <a:r>
              <a:rPr lang="en-US" altLang="ko-KR" dirty="0"/>
              <a:t>SE</a:t>
            </a:r>
            <a:r>
              <a:rPr lang="ko-KR" altLang="en-US" dirty="0"/>
              <a:t>보고서의 내용이 많이 다름 주제에 대한 설명</a:t>
            </a:r>
            <a:endParaRPr lang="en-US" altLang="ko-KR" dirty="0"/>
          </a:p>
          <a:p>
            <a:endParaRPr lang="en-US" altLang="ko-KR" dirty="0"/>
          </a:p>
          <a:p>
            <a:endParaRPr lang="ko-KR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무선 </a:t>
            </a:r>
            <a:r>
              <a:rPr lang="en-US" altLang="ko-KR" dirty="0"/>
              <a:t>AP</a:t>
            </a:r>
            <a:r>
              <a:rPr lang="ko-KR" altLang="en-US" dirty="0"/>
              <a:t>펌웨어를 어떻게 수정하는지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   기존 </a:t>
            </a:r>
            <a:r>
              <a:rPr lang="en-US" altLang="ko-KR" dirty="0" err="1"/>
              <a:t>ap</a:t>
            </a:r>
            <a:r>
              <a:rPr lang="ko-KR" altLang="en-US" dirty="0"/>
              <a:t>에 이런 제한된 기술이 사용 가능할지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97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 조사 내용</a:t>
            </a:r>
          </a:p>
        </p:txBody>
      </p:sp>
      <p:sp>
        <p:nvSpPr>
          <p:cNvPr id="4" name="제목 26">
            <a:extLst>
              <a:ext uri="{FF2B5EF4-FFF2-40B4-BE49-F238E27FC236}">
                <a16:creationId xmlns:a16="http://schemas.microsoft.com/office/drawing/2014/main" id="{0011E3ED-4BD7-42B4-B4A5-67E37D88AA5B}"/>
              </a:ext>
            </a:extLst>
          </p:cNvPr>
          <p:cNvSpPr txBox="1">
            <a:spLocks/>
          </p:cNvSpPr>
          <p:nvPr/>
        </p:nvSpPr>
        <p:spPr>
          <a:xfrm>
            <a:off x="628196" y="1321733"/>
            <a:ext cx="7887607" cy="555593"/>
          </a:xfrm>
          <a:prstGeom prst="rect">
            <a:avLst/>
          </a:prstGeom>
        </p:spPr>
        <p:txBody>
          <a:bodyPr/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143" kern="1200">
                <a:solidFill>
                  <a:srgbClr val="17375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2pPr>
            <a:lvl3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3pPr>
            <a:lvl4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4pPr>
            <a:lvl5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5pPr>
            <a:lvl6pPr marL="457209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18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27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37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78A9EF-129C-8643-BBF8-7E34DA447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3" y="847102"/>
            <a:ext cx="5906313" cy="3309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F7897E-882C-8B41-94E9-2B6243192012}"/>
              </a:ext>
            </a:extLst>
          </p:cNvPr>
          <p:cNvSpPr txBox="1"/>
          <p:nvPr/>
        </p:nvSpPr>
        <p:spPr>
          <a:xfrm>
            <a:off x="5995686" y="1554160"/>
            <a:ext cx="288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구글 </a:t>
            </a:r>
            <a:r>
              <a:rPr kumimoji="1" lang="en-US" altLang="ko-KR" dirty="0"/>
              <a:t>Form</a:t>
            </a:r>
            <a:r>
              <a:rPr kumimoji="1" lang="ko-KR" altLang="en-US" dirty="0"/>
              <a:t>을 통해서 질문에 대한 답변을 얻음</a:t>
            </a:r>
          </a:p>
        </p:txBody>
      </p:sp>
    </p:spTree>
    <p:extLst>
      <p:ext uri="{BB962C8B-B14F-4D97-AF65-F5344CB8AC3E}">
        <p14:creationId xmlns:p14="http://schemas.microsoft.com/office/powerpoint/2010/main" val="201498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설문조사 결과</a:t>
            </a:r>
          </a:p>
        </p:txBody>
      </p:sp>
      <p:sp>
        <p:nvSpPr>
          <p:cNvPr id="4" name="제목 26">
            <a:extLst>
              <a:ext uri="{FF2B5EF4-FFF2-40B4-BE49-F238E27FC236}">
                <a16:creationId xmlns:a16="http://schemas.microsoft.com/office/drawing/2014/main" id="{0011E3ED-4BD7-42B4-B4A5-67E37D88AA5B}"/>
              </a:ext>
            </a:extLst>
          </p:cNvPr>
          <p:cNvSpPr txBox="1">
            <a:spLocks/>
          </p:cNvSpPr>
          <p:nvPr/>
        </p:nvSpPr>
        <p:spPr>
          <a:xfrm>
            <a:off x="628196" y="1321733"/>
            <a:ext cx="7887607" cy="555593"/>
          </a:xfrm>
          <a:prstGeom prst="rect">
            <a:avLst/>
          </a:prstGeom>
        </p:spPr>
        <p:txBody>
          <a:bodyPr/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143" kern="1200">
                <a:solidFill>
                  <a:srgbClr val="17375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2pPr>
            <a:lvl3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3pPr>
            <a:lvl4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4pPr>
            <a:lvl5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5pPr>
            <a:lvl6pPr marL="457209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18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27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37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4FB6AD-5285-B04C-83E3-F1050452A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03" y="953697"/>
            <a:ext cx="7205792" cy="53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8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설문조사 답변</a:t>
            </a:r>
          </a:p>
        </p:txBody>
      </p:sp>
      <p:sp>
        <p:nvSpPr>
          <p:cNvPr id="4" name="제목 26">
            <a:extLst>
              <a:ext uri="{FF2B5EF4-FFF2-40B4-BE49-F238E27FC236}">
                <a16:creationId xmlns:a16="http://schemas.microsoft.com/office/drawing/2014/main" id="{0011E3ED-4BD7-42B4-B4A5-67E37D88AA5B}"/>
              </a:ext>
            </a:extLst>
          </p:cNvPr>
          <p:cNvSpPr txBox="1">
            <a:spLocks/>
          </p:cNvSpPr>
          <p:nvPr/>
        </p:nvSpPr>
        <p:spPr>
          <a:xfrm>
            <a:off x="628196" y="1321733"/>
            <a:ext cx="7887607" cy="555593"/>
          </a:xfrm>
          <a:prstGeom prst="rect">
            <a:avLst/>
          </a:prstGeom>
        </p:spPr>
        <p:txBody>
          <a:bodyPr/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143" kern="1200">
                <a:solidFill>
                  <a:srgbClr val="17375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2pPr>
            <a:lvl3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3pPr>
            <a:lvl4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4pPr>
            <a:lvl5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5pPr>
            <a:lvl6pPr marL="457209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18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27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37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1B769-E6C4-C74A-80DA-CDDB45B2CFF8}"/>
              </a:ext>
            </a:extLst>
          </p:cNvPr>
          <p:cNvSpPr/>
          <p:nvPr/>
        </p:nvSpPr>
        <p:spPr>
          <a:xfrm>
            <a:off x="755815" y="1192193"/>
            <a:ext cx="76323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프로젝트의 정확한 목적을 알려주세요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44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설문조사 답변</a:t>
            </a:r>
          </a:p>
        </p:txBody>
      </p:sp>
      <p:sp>
        <p:nvSpPr>
          <p:cNvPr id="4" name="제목 26">
            <a:extLst>
              <a:ext uri="{FF2B5EF4-FFF2-40B4-BE49-F238E27FC236}">
                <a16:creationId xmlns:a16="http://schemas.microsoft.com/office/drawing/2014/main" id="{0011E3ED-4BD7-42B4-B4A5-67E37D88AA5B}"/>
              </a:ext>
            </a:extLst>
          </p:cNvPr>
          <p:cNvSpPr txBox="1">
            <a:spLocks/>
          </p:cNvSpPr>
          <p:nvPr/>
        </p:nvSpPr>
        <p:spPr>
          <a:xfrm>
            <a:off x="628196" y="1321733"/>
            <a:ext cx="7887607" cy="555593"/>
          </a:xfrm>
          <a:prstGeom prst="rect">
            <a:avLst/>
          </a:prstGeom>
        </p:spPr>
        <p:txBody>
          <a:bodyPr/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143" kern="1200">
                <a:solidFill>
                  <a:srgbClr val="17375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2pPr>
            <a:lvl3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3pPr>
            <a:lvl4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4pPr>
            <a:lvl5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5pPr>
            <a:lvl6pPr marL="457209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18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27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37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B09CD2-29A8-D74E-947A-27038C5BB5F1}"/>
              </a:ext>
            </a:extLst>
          </p:cNvPr>
          <p:cNvSpPr/>
          <p:nvPr/>
        </p:nvSpPr>
        <p:spPr>
          <a:xfrm>
            <a:off x="747702" y="1215343"/>
            <a:ext cx="74946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기존 </a:t>
            </a:r>
            <a:r>
              <a:rPr lang="ko-KR" altLang="en-US" dirty="0" err="1"/>
              <a:t>ap는</a:t>
            </a:r>
            <a:r>
              <a:rPr lang="ko-KR" altLang="en-US" dirty="0"/>
              <a:t> 펌웨어 변경이 </a:t>
            </a:r>
            <a:r>
              <a:rPr lang="ko-KR" altLang="en-US" dirty="0" err="1"/>
              <a:t>힘든걸로</a:t>
            </a:r>
            <a:r>
              <a:rPr lang="ko-KR" altLang="en-US" dirty="0"/>
              <a:t> 알고있는데 어떻게 </a:t>
            </a:r>
            <a:r>
              <a:rPr lang="ko-KR" altLang="en-US" dirty="0" err="1"/>
              <a:t>ap펌웨어를</a:t>
            </a:r>
            <a:r>
              <a:rPr lang="ko-KR" altLang="en-US" dirty="0"/>
              <a:t> 수정하나요?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어떤식으로</a:t>
            </a:r>
            <a:r>
              <a:rPr lang="ko-KR" altLang="en-US" dirty="0"/>
              <a:t> 패킷을 </a:t>
            </a:r>
            <a:r>
              <a:rPr lang="ko-KR" altLang="en-US" dirty="0" err="1"/>
              <a:t>필터링</a:t>
            </a:r>
            <a:r>
              <a:rPr lang="ko-KR" altLang="en-US" dirty="0"/>
              <a:t> 하는지 궁금합니다.</a:t>
            </a:r>
          </a:p>
        </p:txBody>
      </p:sp>
    </p:spTree>
    <p:extLst>
      <p:ext uri="{BB962C8B-B14F-4D97-AF65-F5344CB8AC3E}">
        <p14:creationId xmlns:p14="http://schemas.microsoft.com/office/powerpoint/2010/main" val="103732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설문조사 답변</a:t>
            </a:r>
          </a:p>
        </p:txBody>
      </p:sp>
      <p:sp>
        <p:nvSpPr>
          <p:cNvPr id="4" name="제목 26">
            <a:extLst>
              <a:ext uri="{FF2B5EF4-FFF2-40B4-BE49-F238E27FC236}">
                <a16:creationId xmlns:a16="http://schemas.microsoft.com/office/drawing/2014/main" id="{0011E3ED-4BD7-42B4-B4A5-67E37D88AA5B}"/>
              </a:ext>
            </a:extLst>
          </p:cNvPr>
          <p:cNvSpPr txBox="1">
            <a:spLocks/>
          </p:cNvSpPr>
          <p:nvPr/>
        </p:nvSpPr>
        <p:spPr>
          <a:xfrm>
            <a:off x="628196" y="1321733"/>
            <a:ext cx="7887607" cy="555593"/>
          </a:xfrm>
          <a:prstGeom prst="rect">
            <a:avLst/>
          </a:prstGeom>
        </p:spPr>
        <p:txBody>
          <a:bodyPr/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143" kern="1200">
                <a:solidFill>
                  <a:srgbClr val="17375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2pPr>
            <a:lvl3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3pPr>
            <a:lvl4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4pPr>
            <a:lvl5pPr algn="just" rtl="0" eaLnBrk="0" fontAlgn="base" latinLnBrk="1" hangingPunct="0">
              <a:spcBef>
                <a:spcPct val="0"/>
              </a:spcBef>
              <a:spcAft>
                <a:spcPct val="0"/>
              </a:spcAft>
              <a:defRPr sz="3214">
                <a:solidFill>
                  <a:srgbClr val="17375E"/>
                </a:solidFill>
                <a:latin typeface="Arial Black" pitchFamily="34" charset="0"/>
                <a:ea typeface="맑은 고딕" pitchFamily="50" charset="-127"/>
              </a:defRPr>
            </a:lvl5pPr>
            <a:lvl6pPr marL="457209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18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27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37" algn="ctr" rtl="0" fontAlgn="base" latinLnBrk="1">
              <a:spcBef>
                <a:spcPct val="0"/>
              </a:spcBef>
              <a:spcAft>
                <a:spcPct val="0"/>
              </a:spcAft>
              <a:defRPr sz="4429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31C3F3-8BCC-9449-B5F2-02BF03AA2A11}"/>
              </a:ext>
            </a:extLst>
          </p:cNvPr>
          <p:cNvSpPr/>
          <p:nvPr/>
        </p:nvSpPr>
        <p:spPr>
          <a:xfrm>
            <a:off x="747702" y="1203767"/>
            <a:ext cx="65339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전송받는</a:t>
            </a:r>
            <a:r>
              <a:rPr lang="ko-KR" altLang="en-US" dirty="0"/>
              <a:t> 패킷은 어떤 형태인지 궁금합니다.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ko-KR" altLang="en-US" dirty="0"/>
              <a:t>-   패킷의 전체가 아닌 필요한 부분만을 선택하여 받을 수 있나요?</a:t>
            </a:r>
          </a:p>
        </p:txBody>
      </p:sp>
    </p:spTree>
    <p:extLst>
      <p:ext uri="{BB962C8B-B14F-4D97-AF65-F5344CB8AC3E}">
        <p14:creationId xmlns:p14="http://schemas.microsoft.com/office/powerpoint/2010/main" val="14235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Program Files\Microsoft Office\MEDIA\OFFICE12\Lines\BD15155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275" y="651549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28E08F-93C9-E043-A2C4-A6C36FCCF14F}"/>
              </a:ext>
            </a:extLst>
          </p:cNvPr>
          <p:cNvSpPr txBox="1"/>
          <p:nvPr/>
        </p:nvSpPr>
        <p:spPr>
          <a:xfrm>
            <a:off x="549275" y="1072004"/>
            <a:ext cx="7836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깃허브</a:t>
            </a:r>
            <a:r>
              <a:rPr kumimoji="1" lang="ko-KR" altLang="en-US" dirty="0"/>
              <a:t> 링크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lang="en" altLang="ko-KR" dirty="0">
                <a:hlinkClick r:id="rId4"/>
              </a:rPr>
              <a:t>https://github.com/DolceLatte/Design-Sprint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유튜브 링크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/>
              <a:t>https://</a:t>
            </a:r>
            <a:r>
              <a:rPr kumimoji="1" lang="en" altLang="ko-KR" dirty="0" err="1"/>
              <a:t>youtu.be</a:t>
            </a:r>
            <a:r>
              <a:rPr kumimoji="1" lang="en" altLang="ko-KR" dirty="0"/>
              <a:t>/o9lU_qEIb6w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08891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145</Words>
  <Application>Microsoft Macintosh PowerPoint</Application>
  <PresentationFormat>화면 슬라이드 쇼(4:3)</PresentationFormat>
  <Paragraphs>60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맑은 고딕</vt:lpstr>
      <vt:lpstr>Adobe Fangsong Std R</vt:lpstr>
      <vt:lpstr>HY헤드라인M</vt:lpstr>
      <vt:lpstr>KoPub돋움체 Bold</vt:lpstr>
      <vt:lpstr>KoPub돋움체 Light</vt:lpstr>
      <vt:lpstr>KoPub돋움체 Medium</vt:lpstr>
      <vt:lpstr>Arial</vt:lpstr>
      <vt:lpstr>Arial Black</vt:lpstr>
      <vt:lpstr>Franklin Gothic Medium</vt:lpstr>
      <vt:lpstr>Wingdings</vt:lpstr>
      <vt:lpstr>2_Office 테마</vt:lpstr>
      <vt:lpstr>PowerPoint 프레젠테이션</vt:lpstr>
      <vt:lpstr>PowerPoint 프레젠테이션</vt:lpstr>
      <vt:lpstr>05.18 피드백 답변</vt:lpstr>
      <vt:lpstr>설문 조사 내용</vt:lpstr>
      <vt:lpstr>설문조사 결과</vt:lpstr>
      <vt:lpstr>설문조사 답변</vt:lpstr>
      <vt:lpstr>설문조사 답변</vt:lpstr>
      <vt:lpstr>설문조사 답변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정우</cp:lastModifiedBy>
  <cp:revision>63</cp:revision>
  <dcterms:created xsi:type="dcterms:W3CDTF">2020-02-26T06:26:31Z</dcterms:created>
  <dcterms:modified xsi:type="dcterms:W3CDTF">2020-05-30T07:15:35Z</dcterms:modified>
</cp:coreProperties>
</file>