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917F0-DC14-084D-9DA0-D1838492DB0A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B8FD9-3A03-2547-AA1A-FB3813B367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4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B8FD9-3A03-2547-AA1A-FB3813B367D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75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8B60-E612-F346-B416-FD6E8280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A5C8B-42F3-734B-A865-875B3F5F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9BADD-4005-4D48-86AA-03A51281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6AF7A-0545-7C48-A6D5-F28CC8DF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CEE0-B785-8F49-8CBE-4CFF2209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2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D6C6-56E8-0645-AB4B-1FC78A6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55BA34-4D52-F943-B5D8-90E824F9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15A55-D658-F342-B837-56B4373E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83D4F-BDE1-9D44-8DBD-CDAE8E34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6F3E1-E975-584F-B59D-1D4A8A98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79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6C9533-692F-7644-BA90-A632C8749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2B9CF-0485-8340-B28F-4F091B31B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7F1F6-7E6B-8543-AD40-335C0FD7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C696D-1830-0548-A708-2B65E66A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C0B0-4C99-124F-9187-FC71586E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34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F836-87A9-C044-BF9A-D736E432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1B6B-9154-E44A-9D81-73C239A5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F17A6-BDAE-CB4E-8496-55B87C4A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50498-6829-2D44-895A-CE6BFF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B87F6-3913-7D47-BBF8-E3A501F3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0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DD3-85FD-DB44-A02D-94AAD19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E368B-51C2-DE41-8428-093D3364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1CEEF-1D11-E84A-B311-348C23C1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A4981-874B-8048-8CA3-D84E06A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9CBCC-988A-F84F-9B90-F6C0F87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8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58080-7194-9A4D-BCD3-CA341703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304DD-F531-AA4B-8CBE-1A706055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D90F8-6E04-794D-A35F-33DD9B05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B2DA6-7B5A-A14A-B3BA-A869B29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225D1-9571-0C42-8077-54C01498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EC43A-FCA1-B14F-AE91-41CA6994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1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ADD0-6A2C-C940-9AFC-2EB3E799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550A1-08A7-2A4F-AD02-25C54381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B1B89-6C30-3F41-9402-43659ACF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F00C3-5D9C-5745-BD8E-AFDC2FEC7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776EC-F6F9-0740-987E-FE858FC99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4A33C-93FA-E647-8BE0-DCB3A320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8D1E7-8761-2E48-804D-98985298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4F173D-892F-3C4A-A14E-9492DF2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9A2F-D981-A94D-BCDE-C95F7EB3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7B7A3-05A6-3C43-A940-B6A492F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BC3528-189C-E849-84C7-E2D1B655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2BBB8-03B1-4640-9FF8-B7C2230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26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0A9D6-FBA8-7B49-8780-E2E08409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D10CCA-A4DC-D448-B92E-8B1300B1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CE006-4EC4-C24F-A5BF-404570FD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3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2B30-E296-A240-8A5A-AB07EC8E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C8E73-FA93-C244-9EB7-70990A36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A1DC7-05CB-AB4E-A07A-094157FC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BA09E-4149-0747-A00D-70C978C7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64064-B47F-8248-B5EE-59257144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9E746-E801-C04C-947F-BE910409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FC652-8C8D-184F-8558-0E0B30C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4464C-EE4A-3940-8FB3-1D1D85BB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CB28C-2395-1B43-A6D6-02AD4F07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B42C2-7CEF-6242-B4DE-18473BF7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24930-FE32-FE4A-ABA3-CA2A69BE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310E8-FA82-A942-BE2B-D56D43EF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69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DEBF5-89C2-6445-9728-B308AB6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F2B2F-4B44-9E46-A949-2BC3F887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CDF4F-C016-C34F-BEF5-44D55F90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3FF6-7113-BF43-B436-5DD6A132149D}" type="datetimeFigureOut">
              <a:rPr kumimoji="1" lang="ko-KR" altLang="en-US" smtClean="0"/>
              <a:t>2020. 5. 12.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E6002-A344-BA48-8B6E-4FD507AF3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8FE27-02FC-5843-A189-43503243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DD37-5ED2-3C4B-A096-F199CEC935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4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950AF-8C52-C84E-BCE7-999750D9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658" y="345667"/>
            <a:ext cx="6145427" cy="2509066"/>
          </a:xfrm>
        </p:spPr>
        <p:txBody>
          <a:bodyPr/>
          <a:lstStyle/>
          <a:p>
            <a:r>
              <a:rPr kumimoji="1" lang="en-US" altLang="ko-KR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C++</a:t>
            </a:r>
            <a:r>
              <a:rPr kumimoji="1" lang="ko-KR" altLang="en-US" b="1" dirty="0">
                <a:latin typeface="Nanum Gothic ExtraBold" panose="020D0604000000000000" pitchFamily="34" charset="-127"/>
                <a:ea typeface="Nanum Gothic ExtraBold" panose="020D0604000000000000" pitchFamily="34" charset="-127"/>
              </a:rPr>
              <a:t>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B405B-DA0B-2E49-9CEA-614353209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296" y="3602038"/>
            <a:ext cx="4180703" cy="1655762"/>
          </a:xfrm>
        </p:spPr>
        <p:txBody>
          <a:bodyPr/>
          <a:lstStyle/>
          <a:p>
            <a:pPr algn="r"/>
            <a:endParaRPr kumimoji="1" lang="en-US" altLang="ko-KR" dirty="0"/>
          </a:p>
          <a:p>
            <a:pPr algn="r"/>
            <a:r>
              <a:rPr kumimoji="1" lang="en-US" altLang="ko-KR" dirty="0"/>
              <a:t>2020. 05 .12</a:t>
            </a:r>
          </a:p>
          <a:p>
            <a:pPr algn="r"/>
            <a:r>
              <a:rPr kumimoji="1" lang="ko-KR" altLang="en-US" dirty="0"/>
              <a:t>김 정 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4CA73-777D-1F4E-A72F-585DB3C1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27" y="869950"/>
            <a:ext cx="37338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F7BEA-F899-E645-AF31-D3FCC1B9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</a:t>
            </a:r>
            <a:r>
              <a:rPr kumimoji="1" lang="ko-KR" altLang="en-US" dirty="0" err="1"/>
              <a:t>참조자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A5247-D04B-5F46-99CC-4684BE6C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Ref(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&amp;ref){</a:t>
            </a:r>
            <a:br>
              <a:rPr kumimoji="1" lang="en-US" altLang="ko-KR" dirty="0"/>
            </a:br>
            <a:r>
              <a:rPr kumimoji="1" lang="en-US" altLang="ko-KR" dirty="0"/>
              <a:t>	return ref;</a:t>
            </a:r>
            <a:br>
              <a:rPr kumimoji="1" lang="en-US" altLang="ko-KR" dirty="0"/>
            </a:b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 = Ref();	</a:t>
            </a:r>
            <a:br>
              <a:rPr kumimoji="1" lang="en-US" altLang="ko-KR" dirty="0"/>
            </a:br>
            <a:r>
              <a:rPr kumimoji="1" lang="en-US" altLang="ko-KR" dirty="0" err="1"/>
              <a:t>int</a:t>
            </a:r>
            <a:r>
              <a:rPr kumimoji="1" lang="en-US" altLang="ko-KR" dirty="0"/>
              <a:t> &amp;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 = Ref(); =&gt; </a:t>
            </a:r>
            <a:r>
              <a:rPr kumimoji="1" lang="ko-KR" altLang="en-US" dirty="0"/>
              <a:t>상수에 </a:t>
            </a:r>
            <a:r>
              <a:rPr kumimoji="1" lang="ko-KR" altLang="en-US" dirty="0" err="1"/>
              <a:t>참조자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선언불가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Int</a:t>
            </a:r>
            <a:r>
              <a:rPr kumimoji="1" lang="en-US" altLang="ko-KR" dirty="0"/>
              <a:t>&amp; Ref(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&amp;ref){</a:t>
            </a:r>
            <a:br>
              <a:rPr kumimoji="1" lang="en-US" altLang="ko-KR" dirty="0"/>
            </a:br>
            <a:r>
              <a:rPr kumimoji="1" lang="en-US" altLang="ko-KR" dirty="0"/>
              <a:t>	return ref;</a:t>
            </a:r>
            <a:br>
              <a:rPr kumimoji="1" lang="en-US" altLang="ko-KR" dirty="0"/>
            </a:br>
            <a:r>
              <a:rPr kumimoji="1" lang="en-US" altLang="ko-KR" dirty="0"/>
              <a:t>}</a:t>
            </a:r>
            <a:br>
              <a:rPr kumimoji="1" lang="en-US" altLang="ko-KR" dirty="0"/>
            </a:b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&amp;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 = Ref();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35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DB16-BFCC-3D48-98EE-166B80E1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</a:t>
            </a:r>
            <a:r>
              <a:rPr kumimoji="1" lang="ko-KR" altLang="en-US" dirty="0" err="1"/>
              <a:t>참조자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32C4C-E9D2-CE49-AB1A-08A4364E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const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&amp;a = 10;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const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&amp;a , </a:t>
            </a:r>
            <a:r>
              <a:rPr kumimoji="1" lang="en-US" altLang="ko-KR" dirty="0" err="1"/>
              <a:t>const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&amp;b){</a:t>
            </a:r>
            <a:br>
              <a:rPr kumimoji="1" lang="en-US" altLang="ko-KR" dirty="0"/>
            </a:br>
            <a:r>
              <a:rPr kumimoji="1" lang="en-US" altLang="ko-KR" dirty="0"/>
              <a:t>	return a + b;</a:t>
            </a:r>
            <a:br>
              <a:rPr kumimoji="1" lang="en-US" altLang="ko-KR" dirty="0"/>
            </a:br>
            <a:r>
              <a:rPr kumimoji="1" lang="en-US" altLang="ko-KR" dirty="0"/>
              <a:t>}</a:t>
            </a:r>
            <a:br>
              <a:rPr kumimoji="1" lang="en-US" altLang="ko-KR" dirty="0"/>
            </a:b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 err="1"/>
              <a:t>cout</a:t>
            </a:r>
            <a:r>
              <a:rPr kumimoji="1" lang="en-US" altLang="ko-KR" dirty="0"/>
              <a:t> &lt;&lt;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 (3, 4)&lt;&lt; </a:t>
            </a:r>
            <a:r>
              <a:rPr kumimoji="1" lang="en-US" altLang="ko-KR" dirty="0" err="1"/>
              <a:t>endl</a:t>
            </a:r>
            <a:r>
              <a:rPr kumimoji="1" lang="en-US" altLang="ko-KR"/>
              <a:t>;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82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CA16F-05EE-D346-85C8-48C0DE8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동적할당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 &amp; delete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6629B-FE5B-AF45-9471-93D22266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int</a:t>
            </a:r>
            <a:r>
              <a:rPr lang="en" altLang="ko-KR" dirty="0"/>
              <a:t>* </a:t>
            </a:r>
            <a:r>
              <a:rPr lang="en" altLang="ko-KR" dirty="0" err="1"/>
              <a:t>ptr_int</a:t>
            </a:r>
            <a:r>
              <a:rPr lang="en" altLang="ko-KR" dirty="0"/>
              <a:t> = new </a:t>
            </a:r>
            <a:r>
              <a:rPr lang="en" altLang="ko-KR" dirty="0" err="1"/>
              <a:t>int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*</a:t>
            </a:r>
            <a:r>
              <a:rPr lang="en" altLang="ko-KR" dirty="0" err="1"/>
              <a:t>ptr_int</a:t>
            </a:r>
            <a:r>
              <a:rPr lang="en" altLang="ko-KR" dirty="0"/>
              <a:t> = 100;</a:t>
            </a:r>
          </a:p>
          <a:p>
            <a:pPr marL="0" indent="0">
              <a:buNone/>
            </a:pPr>
            <a:r>
              <a:rPr lang="en" altLang="ko-KR" dirty="0"/>
              <a:t> </a:t>
            </a:r>
          </a:p>
          <a:p>
            <a:pPr marL="0" indent="0">
              <a:buNone/>
            </a:pPr>
            <a:r>
              <a:rPr lang="en" altLang="ko-KR" dirty="0"/>
              <a:t>double* </a:t>
            </a:r>
            <a:r>
              <a:rPr lang="en" altLang="ko-KR" dirty="0" err="1"/>
              <a:t>ptr_double</a:t>
            </a:r>
            <a:r>
              <a:rPr lang="en" altLang="ko-KR" dirty="0"/>
              <a:t> = new double;</a:t>
            </a:r>
          </a:p>
          <a:p>
            <a:pPr marL="0" indent="0">
              <a:buNone/>
            </a:pPr>
            <a:r>
              <a:rPr lang="en" altLang="ko-KR" dirty="0"/>
              <a:t>*</a:t>
            </a:r>
            <a:r>
              <a:rPr lang="en" altLang="ko-KR" dirty="0" err="1"/>
              <a:t>ptr_double</a:t>
            </a:r>
            <a:r>
              <a:rPr lang="en" altLang="ko-KR" dirty="0"/>
              <a:t> = 100.123;</a:t>
            </a:r>
          </a:p>
          <a:p>
            <a:pPr marL="0" indent="0">
              <a:buNone/>
            </a:pPr>
            <a:r>
              <a:rPr lang="en" altLang="ko-KR" dirty="0"/>
              <a:t> </a:t>
            </a:r>
          </a:p>
          <a:p>
            <a:pPr marL="0" indent="0">
              <a:buNone/>
            </a:pPr>
            <a:r>
              <a:rPr lang="en" altLang="ko-KR" dirty="0" err="1"/>
              <a:t>cout</a:t>
            </a:r>
            <a:r>
              <a:rPr lang="en" altLang="ko-KR" dirty="0"/>
              <a:t> &lt;&lt; "</a:t>
            </a:r>
            <a:r>
              <a:rPr lang="en" altLang="ko-KR" dirty="0" err="1"/>
              <a:t>int</a:t>
            </a:r>
            <a:r>
              <a:rPr lang="ko-KR" altLang="en-US" dirty="0"/>
              <a:t>형 숫자의 값은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*</a:t>
            </a:r>
            <a:r>
              <a:rPr lang="en" altLang="ko-KR" dirty="0" err="1"/>
              <a:t>ptr_int</a:t>
            </a:r>
            <a:r>
              <a:rPr lang="en" altLang="ko-KR" dirty="0"/>
              <a:t> &lt;&lt; 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endl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 err="1"/>
              <a:t>cout</a:t>
            </a:r>
            <a:r>
              <a:rPr lang="en" altLang="ko-KR" dirty="0"/>
              <a:t> &lt;&lt; "</a:t>
            </a:r>
            <a:r>
              <a:rPr lang="en" altLang="ko-KR" dirty="0" err="1"/>
              <a:t>int</a:t>
            </a:r>
            <a:r>
              <a:rPr lang="ko-KR" altLang="en-US" dirty="0"/>
              <a:t>형 숫자의 메모리 주소는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ptr_int</a:t>
            </a:r>
            <a:r>
              <a:rPr lang="en" altLang="ko-KR" dirty="0"/>
              <a:t> &lt;&lt; 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endl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 </a:t>
            </a:r>
          </a:p>
          <a:p>
            <a:pPr marL="0" indent="0">
              <a:buNone/>
            </a:pPr>
            <a:r>
              <a:rPr lang="en" altLang="ko-KR" dirty="0" err="1"/>
              <a:t>cout</a:t>
            </a:r>
            <a:r>
              <a:rPr lang="en" altLang="ko-KR" dirty="0"/>
              <a:t> &lt;&lt; "double</a:t>
            </a:r>
            <a:r>
              <a:rPr lang="ko-KR" altLang="en-US" dirty="0"/>
              <a:t>형 숫자의 값은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*</a:t>
            </a:r>
            <a:r>
              <a:rPr lang="en" altLang="ko-KR" dirty="0" err="1"/>
              <a:t>ptr_double</a:t>
            </a:r>
            <a:r>
              <a:rPr lang="en" altLang="ko-KR" dirty="0"/>
              <a:t> &lt;&lt; 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endl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 err="1"/>
              <a:t>cout</a:t>
            </a:r>
            <a:r>
              <a:rPr lang="en" altLang="ko-KR" dirty="0"/>
              <a:t> &lt;&lt; "double</a:t>
            </a:r>
            <a:r>
              <a:rPr lang="ko-KR" altLang="en-US" dirty="0"/>
              <a:t>형 숫자의 메모리 주소는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ptr_double</a:t>
            </a:r>
            <a:r>
              <a:rPr lang="en" altLang="ko-KR" dirty="0"/>
              <a:t> &lt;&lt; 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endl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 </a:t>
            </a:r>
          </a:p>
          <a:p>
            <a:pPr marL="0" indent="0">
              <a:buNone/>
            </a:pPr>
            <a:r>
              <a:rPr lang="en" altLang="ko-KR" dirty="0"/>
              <a:t>delete </a:t>
            </a:r>
            <a:r>
              <a:rPr lang="en" altLang="ko-KR" dirty="0" err="1"/>
              <a:t>ptr_int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delete </a:t>
            </a:r>
            <a:r>
              <a:rPr lang="en" altLang="ko-KR" dirty="0" err="1"/>
              <a:t>ptr_double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71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4F28-732F-144C-8864-827B377D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동적할당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 &amp; delete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F65E37-26E9-4A4F-95FE-2AC78839D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75" y="1690687"/>
            <a:ext cx="7672458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1C97-05A4-4340-92CB-64AFC857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입출력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BB912-8BD6-404E-839A-7D91BEE5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std</a:t>
            </a:r>
            <a:r>
              <a:rPr kumimoji="1" lang="en-US" altLang="ko-KR" dirty="0"/>
              <a:t>::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“</a:t>
            </a:r>
            <a:r>
              <a:rPr kumimoji="1" lang="ko-KR" altLang="en-US" dirty="0"/>
              <a:t>출력하고 싶은 텍스트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; 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std</a:t>
            </a:r>
            <a:r>
              <a:rPr kumimoji="1" lang="en-US" altLang="ko-KR" dirty="0"/>
              <a:t>::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“</a:t>
            </a:r>
            <a:r>
              <a:rPr kumimoji="1" lang="ko-KR" altLang="en-US" dirty="0"/>
              <a:t>텍스트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&lt;&lt; 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 &lt;&lt;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텍스트</a:t>
            </a:r>
            <a:r>
              <a:rPr kumimoji="1" lang="en-US" altLang="ko-KR" dirty="0"/>
              <a:t>”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std</a:t>
            </a:r>
            <a:r>
              <a:rPr kumimoji="1" lang="en-US" altLang="ko-KR" dirty="0"/>
              <a:t>::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“</a:t>
            </a:r>
            <a:r>
              <a:rPr kumimoji="1" lang="ko-KR" altLang="en-US" dirty="0"/>
              <a:t>텍스트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&lt;&lt;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endl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개행</a:t>
            </a:r>
            <a:r>
              <a:rPr kumimoji="1" lang="en-US" altLang="ko-KR" dirty="0"/>
              <a:t>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std:cin</a:t>
            </a:r>
            <a:r>
              <a:rPr kumimoji="1" lang="en-US" altLang="ko-KR" dirty="0"/>
              <a:t> &gt;&gt; ‘</a:t>
            </a:r>
            <a:r>
              <a:rPr kumimoji="1" lang="ko-KR" altLang="en-US" dirty="0"/>
              <a:t>입력할 변수</a:t>
            </a:r>
            <a:r>
              <a:rPr kumimoji="1" lang="en-US" altLang="ko-KR" dirty="0"/>
              <a:t>’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3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3BD21-E939-6241-9F8B-2E75AF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FB9FA-9B01-E64C-8CF2-26AC7A33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(){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return 10;</a:t>
            </a:r>
            <a:br>
              <a:rPr kumimoji="1" lang="en-US" altLang="ko-KR" dirty="0"/>
            </a:br>
            <a:r>
              <a:rPr kumimoji="1" lang="en-US" altLang="ko-KR" dirty="0"/>
              <a:t>}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a){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return a;</a:t>
            </a:r>
            <a:br>
              <a:rPr kumimoji="1" lang="en-US" altLang="ko-KR" dirty="0"/>
            </a:b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AE918-042C-E240-9153-C233BDE9DC49}"/>
              </a:ext>
            </a:extLst>
          </p:cNvPr>
          <p:cNvSpPr txBox="1"/>
          <p:nvPr/>
        </p:nvSpPr>
        <p:spPr>
          <a:xfrm>
            <a:off x="6833287" y="1569309"/>
            <a:ext cx="481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입력되는 매개변수에 따라 </a:t>
            </a:r>
            <a:endParaRPr kumimoji="1" lang="en-US" altLang="ko-KR" dirty="0"/>
          </a:p>
          <a:p>
            <a:r>
              <a:rPr kumimoji="1" lang="ko-KR" altLang="en-US" dirty="0"/>
              <a:t>다른 함수를 호출한다</a:t>
            </a:r>
            <a:r>
              <a:rPr kumimoji="1" lang="en-US" altLang="ko-KR" dirty="0"/>
              <a:t>!!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2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14AB8-E1C8-3949-B612-7D93F3AF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매개변수의 </a:t>
            </a:r>
            <a:r>
              <a:rPr kumimoji="1" lang="en-US" altLang="ko-KR" dirty="0"/>
              <a:t>default</a:t>
            </a:r>
            <a:r>
              <a:rPr kumimoji="1"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B2AB2-C9C3-E64E-AB56-2732AD49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b = 10 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c = 30){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return a;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/>
              <a:t>}</a:t>
            </a:r>
          </a:p>
          <a:p>
            <a:pPr marL="3657600" lvl="8" indent="0">
              <a:buNone/>
            </a:pPr>
            <a:r>
              <a:rPr kumimoji="1" lang="en-US" altLang="ko-KR" sz="2800" dirty="0"/>
              <a:t>e.g.)</a:t>
            </a:r>
          </a:p>
          <a:p>
            <a:pPr marL="3657600" lvl="8" indent="0">
              <a:buNone/>
            </a:pPr>
            <a:r>
              <a:rPr kumimoji="1" lang="en-US" altLang="ko-KR" sz="2800" dirty="0" err="1"/>
              <a:t>Func</a:t>
            </a:r>
            <a:r>
              <a:rPr kumimoji="1" lang="en-US" altLang="ko-KR" sz="2800" dirty="0"/>
              <a:t>(1)</a:t>
            </a:r>
            <a:br>
              <a:rPr kumimoji="1" lang="en-US" altLang="ko-KR" sz="2800" dirty="0"/>
            </a:br>
            <a:r>
              <a:rPr kumimoji="1" lang="en-US" altLang="ko-KR" sz="2800" dirty="0"/>
              <a:t>	</a:t>
            </a:r>
            <a:br>
              <a:rPr kumimoji="1" lang="en-US" altLang="ko-KR" sz="2800" dirty="0"/>
            </a:br>
            <a:r>
              <a:rPr kumimoji="1" lang="ko-KR" altLang="en-US" sz="2800" dirty="0"/>
              <a:t>함수 호출 시 왼쪽 매개변수부터</a:t>
            </a:r>
            <a:br>
              <a:rPr kumimoji="1" lang="en-US" altLang="ko-KR" sz="2800" dirty="0"/>
            </a:br>
            <a:r>
              <a:rPr kumimoji="1" lang="ko-KR" altLang="en-US" sz="2800" dirty="0"/>
              <a:t>값이 채워지므로 오른쪽부터 </a:t>
            </a:r>
            <a:br>
              <a:rPr kumimoji="1" lang="en-US" altLang="ko-KR" sz="2800" dirty="0"/>
            </a:br>
            <a:r>
              <a:rPr kumimoji="1" lang="en-US" altLang="ko-KR" sz="2800" dirty="0"/>
              <a:t>default</a:t>
            </a:r>
            <a:r>
              <a:rPr kumimoji="1" lang="ko-KR" altLang="en-US" sz="2800" dirty="0"/>
              <a:t> 값을 </a:t>
            </a:r>
            <a:r>
              <a:rPr kumimoji="1" lang="ko-KR" altLang="en-US" sz="2800" dirty="0" err="1"/>
              <a:t>채워야함</a:t>
            </a:r>
            <a:r>
              <a:rPr kumimoji="1" lang="en-US" altLang="ko-KR" sz="2800" dirty="0"/>
              <a:t>!</a:t>
            </a:r>
            <a:endParaRPr kumimoji="1"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28A438-2949-FE4F-80A3-864C35A3B2C4}"/>
              </a:ext>
            </a:extLst>
          </p:cNvPr>
          <p:cNvSpPr/>
          <p:nvPr/>
        </p:nvSpPr>
        <p:spPr>
          <a:xfrm>
            <a:off x="2372497" y="1676144"/>
            <a:ext cx="4942703" cy="745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58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DF17D-1288-094A-95C1-8BF93DAC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인라인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083A-A016-4C40-B41C-DEB543FE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/>
              <a:t>inline </a:t>
            </a:r>
            <a:r>
              <a:rPr lang="en" altLang="ko-KR" dirty="0" err="1"/>
              <a:t>int</a:t>
            </a:r>
            <a:r>
              <a:rPr lang="en" altLang="ko-KR" dirty="0"/>
              <a:t> Sub(</a:t>
            </a:r>
            <a:r>
              <a:rPr lang="en" altLang="ko-KR" dirty="0" err="1"/>
              <a:t>int</a:t>
            </a:r>
            <a:r>
              <a:rPr lang="en" altLang="ko-KR" dirty="0"/>
              <a:t> x, </a:t>
            </a:r>
            <a:r>
              <a:rPr lang="en" altLang="ko-KR" dirty="0" err="1"/>
              <a:t>int</a:t>
            </a:r>
            <a:r>
              <a:rPr lang="en" altLang="ko-KR" dirty="0"/>
              <a:t> y) { return x - y; }</a:t>
            </a:r>
          </a:p>
          <a:p>
            <a:pPr marL="0" indent="0">
              <a:buNone/>
            </a:pPr>
            <a:r>
              <a:rPr lang="en" altLang="ko-KR" dirty="0"/>
              <a:t>inline void Print(</a:t>
            </a:r>
            <a:r>
              <a:rPr lang="en" altLang="ko-KR" dirty="0" err="1"/>
              <a:t>int</a:t>
            </a:r>
            <a:r>
              <a:rPr lang="en" altLang="ko-KR" dirty="0"/>
              <a:t> x) { </a:t>
            </a:r>
            <a:r>
              <a:rPr lang="en" altLang="ko-KR" dirty="0" err="1"/>
              <a:t>cout</a:t>
            </a:r>
            <a:r>
              <a:rPr lang="en" altLang="ko-KR" dirty="0"/>
              <a:t> &lt;&lt; "</a:t>
            </a:r>
            <a:r>
              <a:rPr lang="ko-KR" altLang="en-US" dirty="0"/>
              <a:t>계산 결과는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/>
              <a:t>x &lt;&lt; "</a:t>
            </a:r>
            <a:r>
              <a:rPr lang="ko-KR" altLang="en-US" dirty="0"/>
              <a:t>입니다</a:t>
            </a:r>
            <a:r>
              <a:rPr lang="en-US" altLang="ko-KR" dirty="0"/>
              <a:t>.";</a:t>
            </a:r>
            <a:r>
              <a:rPr lang="ko-KR" altLang="en-US" dirty="0"/>
              <a:t> 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" altLang="ko-KR" dirty="0" err="1"/>
              <a:t>int</a:t>
            </a:r>
            <a:r>
              <a:rPr lang="en" altLang="ko-KR" dirty="0"/>
              <a:t> main(void)</a:t>
            </a:r>
          </a:p>
          <a:p>
            <a:pPr marL="0" indent="0">
              <a:buNone/>
            </a:pP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    </a:t>
            </a:r>
            <a:r>
              <a:rPr lang="en" altLang="ko-KR" dirty="0" err="1"/>
              <a:t>int</a:t>
            </a:r>
            <a:r>
              <a:rPr lang="en" altLang="ko-KR" dirty="0"/>
              <a:t> num1 = 5, num2 = 3;</a:t>
            </a:r>
          </a:p>
          <a:p>
            <a:pPr marL="0" indent="0">
              <a:buNone/>
            </a:pPr>
            <a:r>
              <a:rPr lang="en" altLang="ko-KR" dirty="0"/>
              <a:t>    </a:t>
            </a:r>
            <a:r>
              <a:rPr lang="en" altLang="ko-KR" dirty="0" err="1"/>
              <a:t>int</a:t>
            </a:r>
            <a:r>
              <a:rPr lang="en" altLang="ko-KR" dirty="0"/>
              <a:t> result;</a:t>
            </a:r>
          </a:p>
          <a:p>
            <a:pPr marL="0" indent="0">
              <a:buNone/>
            </a:pPr>
            <a:r>
              <a:rPr lang="en" altLang="ko-KR" dirty="0"/>
              <a:t> </a:t>
            </a:r>
          </a:p>
          <a:p>
            <a:pPr marL="0" indent="0">
              <a:buNone/>
            </a:pPr>
            <a:r>
              <a:rPr lang="en" altLang="ko-KR" dirty="0"/>
              <a:t>    result = Sub(num1, num2);</a:t>
            </a:r>
          </a:p>
          <a:p>
            <a:pPr marL="0" indent="0">
              <a:buNone/>
            </a:pPr>
            <a:r>
              <a:rPr lang="en" altLang="ko-KR" dirty="0"/>
              <a:t>    Print(result);</a:t>
            </a:r>
          </a:p>
          <a:p>
            <a:pPr marL="0" indent="0">
              <a:buNone/>
            </a:pPr>
            <a:r>
              <a:rPr lang="en" altLang="ko-KR" dirty="0"/>
              <a:t>    return 0;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457EDF-6D41-F849-B88D-8D77E96DCFD7}"/>
              </a:ext>
            </a:extLst>
          </p:cNvPr>
          <p:cNvSpPr/>
          <p:nvPr/>
        </p:nvSpPr>
        <p:spPr>
          <a:xfrm>
            <a:off x="5103340" y="1690687"/>
            <a:ext cx="827903" cy="507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7F4AC8-6CAF-3F44-B1F4-0E2C0C26C38B}"/>
              </a:ext>
            </a:extLst>
          </p:cNvPr>
          <p:cNvCxnSpPr/>
          <p:nvPr/>
        </p:nvCxnSpPr>
        <p:spPr>
          <a:xfrm flipH="1">
            <a:off x="2891481" y="2409568"/>
            <a:ext cx="2446638" cy="228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452962-D76E-B147-8945-7E4B61FB4661}"/>
              </a:ext>
            </a:extLst>
          </p:cNvPr>
          <p:cNvSpPr txBox="1"/>
          <p:nvPr/>
        </p:nvSpPr>
        <p:spPr>
          <a:xfrm>
            <a:off x="4584832" y="32443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함수 </a:t>
            </a:r>
            <a:r>
              <a:rPr kumimoji="1" lang="ko-KR" altLang="en-US" dirty="0" err="1"/>
              <a:t>호출문장을</a:t>
            </a:r>
            <a:r>
              <a:rPr kumimoji="1" lang="ko-KR" altLang="en-US" dirty="0"/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7873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0C461-F751-464D-A41B-DC9357E2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Namespace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D0D14-2C24-1A4A-912F-5B06613F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/>
              <a:t>namespace </a:t>
            </a:r>
            <a:r>
              <a:rPr lang="en" altLang="ko-KR" dirty="0" err="1"/>
              <a:t>kim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n</a:t>
            </a:r>
            <a:r>
              <a:rPr lang="en" altLang="ko-KR" dirty="0" err="1"/>
              <a:t>amespace</a:t>
            </a:r>
            <a:r>
              <a:rPr lang="en" altLang="ko-KR" dirty="0"/>
              <a:t> </a:t>
            </a:r>
            <a:r>
              <a:rPr lang="en-US" altLang="ko-KR" dirty="0" err="1"/>
              <a:t>kang</a:t>
            </a:r>
            <a:r>
              <a:rPr lang="en" altLang="ko-KR" dirty="0"/>
              <a:t>{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 double display; // </a:t>
            </a:r>
            <a:r>
              <a:rPr lang="ko-KR" altLang="en-US" dirty="0"/>
              <a:t>변수의 선언</a:t>
            </a:r>
          </a:p>
          <a:p>
            <a:pPr marL="0" indent="0">
              <a:buNone/>
            </a:pPr>
            <a:r>
              <a:rPr lang="ko-KR" altLang="en-US" dirty="0"/>
              <a:t>    </a:t>
            </a:r>
            <a:r>
              <a:rPr lang="en" altLang="ko-KR" dirty="0" err="1"/>
              <a:t>int</a:t>
            </a:r>
            <a:r>
              <a:rPr lang="en" altLang="ko-KR" dirty="0"/>
              <a:t> count;      // </a:t>
            </a:r>
            <a:r>
              <a:rPr lang="ko-KR" altLang="en-US" dirty="0"/>
              <a:t>변수의 선언</a:t>
            </a:r>
          </a:p>
          <a:p>
            <a:pPr marL="0" indent="0">
              <a:buNone/>
            </a:pPr>
            <a:r>
              <a:rPr lang="en-US" altLang="ko-KR" dirty="0"/>
              <a:t>}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범위 지정 연산자를 통해서 </a:t>
            </a:r>
            <a:r>
              <a:rPr lang="ko-KR" altLang="en-US" dirty="0" err="1"/>
              <a:t>호출가능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" altLang="ko-KR" dirty="0" err="1"/>
              <a:t>kim</a:t>
            </a:r>
            <a:r>
              <a:rPr lang="en" altLang="ko-KR" dirty="0"/>
              <a:t>::display = 3.14;</a:t>
            </a:r>
          </a:p>
          <a:p>
            <a:pPr marL="0" indent="0">
              <a:buNone/>
            </a:pPr>
            <a:r>
              <a:rPr lang="en" altLang="ko-KR" dirty="0" err="1"/>
              <a:t>kim</a:t>
            </a:r>
            <a:r>
              <a:rPr lang="en" altLang="ko-KR" dirty="0"/>
              <a:t>::count = 100;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388F2A-B47E-4F4C-B788-1859A7BD0B92}"/>
              </a:ext>
            </a:extLst>
          </p:cNvPr>
          <p:cNvSpPr/>
          <p:nvPr/>
        </p:nvSpPr>
        <p:spPr>
          <a:xfrm>
            <a:off x="1186247" y="4864958"/>
            <a:ext cx="679623" cy="1312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1C5B6-8B8B-D240-B0E6-4FBA772E812E}"/>
              </a:ext>
            </a:extLst>
          </p:cNvPr>
          <p:cNvSpPr txBox="1"/>
          <p:nvPr/>
        </p:nvSpPr>
        <p:spPr>
          <a:xfrm>
            <a:off x="5202195" y="605481"/>
            <a:ext cx="485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클래스 등의 </a:t>
            </a:r>
            <a:r>
              <a:rPr lang="ko-KR" altLang="en-US" dirty="0" err="1"/>
              <a:t>충돌문제를</a:t>
            </a:r>
            <a:r>
              <a:rPr lang="ko-KR" altLang="en-US" dirty="0"/>
              <a:t> 해결</a:t>
            </a:r>
            <a:r>
              <a:rPr lang="en-US" altLang="ko-KR" dirty="0"/>
              <a:t>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5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624F-0AA7-024C-91FA-BF7F8CF1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namespace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B73ED-AF5D-744F-97B4-1B57CA3F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ko-KR" dirty="0"/>
              <a:t>Using </a:t>
            </a:r>
            <a:r>
              <a:rPr kumimoji="1" lang="ko-KR" altLang="en-US" dirty="0"/>
              <a:t>을 통한 이름공간 명시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lang="en" altLang="ko-KR" dirty="0"/>
              <a:t>1. using </a:t>
            </a:r>
            <a:r>
              <a:rPr lang="ko-KR" altLang="en-US" dirty="0"/>
              <a:t>지시자</a:t>
            </a:r>
            <a:r>
              <a:rPr lang="en-US" altLang="ko-KR" dirty="0"/>
              <a:t>(</a:t>
            </a:r>
            <a:r>
              <a:rPr lang="en" altLang="ko-KR" dirty="0"/>
              <a:t>directive)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	 using namespace </a:t>
            </a:r>
            <a:r>
              <a:rPr lang="ko-KR" altLang="en-US" dirty="0"/>
              <a:t>네임스페이스이름</a:t>
            </a:r>
            <a:r>
              <a:rPr lang="en-US" altLang="ko-KR" dirty="0"/>
              <a:t>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e.g.) using namespace </a:t>
            </a:r>
            <a:r>
              <a:rPr lang="en-US" altLang="ko-KR" dirty="0" err="1"/>
              <a:t>std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			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“</a:t>
            </a:r>
            <a:r>
              <a:rPr kumimoji="1" lang="ko-KR" altLang="en-US" dirty="0"/>
              <a:t>텍스트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&lt;&lt;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endl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개행</a:t>
            </a:r>
            <a:r>
              <a:rPr kumimoji="1" lang="en-US" altLang="ko-KR" dirty="0"/>
              <a:t>);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br>
              <a:rPr lang="en" altLang="ko-KR" dirty="0"/>
            </a:br>
            <a:r>
              <a:rPr lang="ko-KR" altLang="en-US" dirty="0"/>
              <a:t>   </a:t>
            </a:r>
            <a:r>
              <a:rPr lang="en" altLang="ko-KR" dirty="0"/>
              <a:t>2. using </a:t>
            </a:r>
            <a:r>
              <a:rPr lang="ko-KR" altLang="en-US" dirty="0"/>
              <a:t>선언</a:t>
            </a:r>
            <a:r>
              <a:rPr lang="en-US" altLang="ko-KR" dirty="0"/>
              <a:t>(</a:t>
            </a:r>
            <a:r>
              <a:rPr lang="en" altLang="ko-KR" dirty="0"/>
              <a:t>declaration)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 네임스페이스이름</a:t>
            </a:r>
            <a:r>
              <a:rPr lang="en-US" altLang="ko-KR" dirty="0"/>
              <a:t>::</a:t>
            </a:r>
            <a:r>
              <a:rPr lang="ko-KR" altLang="en-US" dirty="0"/>
              <a:t>이름</a:t>
            </a:r>
            <a:r>
              <a:rPr lang="en-US" altLang="ko-KR" dirty="0"/>
              <a:t>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e.g.) using </a:t>
            </a:r>
            <a:r>
              <a:rPr lang="en-US" altLang="ko-KR" dirty="0" err="1"/>
              <a:t>std:endl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	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kumimoji="1" lang="en-US" altLang="ko-KR" dirty="0" err="1"/>
              <a:t>std</a:t>
            </a:r>
            <a:r>
              <a:rPr kumimoji="1" lang="en-US" altLang="ko-KR" dirty="0"/>
              <a:t>::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“</a:t>
            </a:r>
            <a:r>
              <a:rPr kumimoji="1" lang="ko-KR" altLang="en-US" dirty="0"/>
              <a:t>텍스트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&lt;&lt;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endl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개행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69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862A-5423-8740-959F-0D6E1A98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</a:t>
            </a:r>
            <a:r>
              <a:rPr kumimoji="1" lang="ko-KR" altLang="en-US" dirty="0" err="1"/>
              <a:t>참조자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9D984-1979-1343-A234-FE23A21F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b = 10;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 err="1"/>
              <a:t>int</a:t>
            </a:r>
            <a:r>
              <a:rPr kumimoji="1" lang="en-US" altLang="ko-KR" dirty="0"/>
              <a:t> &amp;a = b(</a:t>
            </a:r>
            <a:r>
              <a:rPr kumimoji="1" lang="ko-KR" altLang="en-US" dirty="0"/>
              <a:t>참조될 변수</a:t>
            </a:r>
            <a:r>
              <a:rPr kumimoji="1" lang="en-US" altLang="ko-KR" dirty="0"/>
              <a:t>);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 err="1"/>
              <a:t>std</a:t>
            </a:r>
            <a:r>
              <a:rPr kumimoji="1" lang="en-US" altLang="ko-KR" dirty="0"/>
              <a:t>::</a:t>
            </a:r>
            <a:r>
              <a:rPr kumimoji="1" lang="en-US" altLang="ko-KR" dirty="0" err="1"/>
              <a:t>cout</a:t>
            </a:r>
            <a:r>
              <a:rPr kumimoji="1" lang="en-US" altLang="ko-KR" dirty="0"/>
              <a:t> &lt;&lt; a; </a:t>
            </a:r>
            <a:r>
              <a:rPr kumimoji="1" lang="en-US" altLang="ko-KR" dirty="0">
                <a:sym typeface="Wingdings" pitchFamily="2" charset="2"/>
              </a:rPr>
              <a:t> 10</a:t>
            </a:r>
            <a:r>
              <a:rPr kumimoji="1" lang="ko-KR" altLang="en-US" dirty="0">
                <a:sym typeface="Wingdings" pitchFamily="2" charset="2"/>
              </a:rPr>
              <a:t>이 출력됨</a:t>
            </a:r>
            <a:r>
              <a:rPr kumimoji="1" lang="en-US" altLang="ko-KR" dirty="0">
                <a:sym typeface="Wingdings" pitchFamily="2" charset="2"/>
              </a:rPr>
              <a:t>!</a:t>
            </a:r>
            <a:r>
              <a:rPr kumimoji="1" lang="ko-KR" altLang="en-US" dirty="0">
                <a:sym typeface="Wingdings" pitchFamily="2" charset="2"/>
              </a:rPr>
              <a:t> </a:t>
            </a:r>
            <a:br>
              <a:rPr kumimoji="1" lang="en-US" altLang="ko-KR" dirty="0"/>
            </a:b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0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E050-4DE1-9C4A-9D7E-BD735F3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</a:t>
            </a:r>
            <a:r>
              <a:rPr kumimoji="1" lang="ko-KR" altLang="en-US" dirty="0" err="1"/>
              <a:t>참조자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95B1-BC3A-D643-907D-659A261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int</a:t>
            </a:r>
            <a:r>
              <a:rPr lang="en" altLang="ko-KR" dirty="0"/>
              <a:t> main(void)</a:t>
            </a:r>
          </a:p>
          <a:p>
            <a:pPr marL="0" indent="0">
              <a:buNone/>
            </a:pP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int</a:t>
            </a:r>
            <a:r>
              <a:rPr lang="en" altLang="ko-KR" dirty="0"/>
              <a:t> num1 = 3, num2 = 7;</a:t>
            </a:r>
          </a:p>
          <a:p>
            <a:pPr marL="0" indent="0">
              <a:buNone/>
            </a:pPr>
            <a:r>
              <a:rPr lang="en" altLang="ko-KR" dirty="0"/>
              <a:t>    </a:t>
            </a:r>
            <a:r>
              <a:rPr lang="en" altLang="ko-KR" dirty="0" err="1"/>
              <a:t>cout</a:t>
            </a:r>
            <a:r>
              <a:rPr lang="en" altLang="ko-KR" dirty="0"/>
              <a:t> &lt;&lt; "</a:t>
            </a:r>
            <a:r>
              <a:rPr lang="ko-KR" altLang="en-US" dirty="0"/>
              <a:t>변경 전 </a:t>
            </a:r>
            <a:r>
              <a:rPr lang="en" altLang="ko-KR" dirty="0"/>
              <a:t>num1</a:t>
            </a:r>
            <a:r>
              <a:rPr lang="ko-KR" altLang="en-US" dirty="0"/>
              <a:t>의 값은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/>
              <a:t>num1 &lt;&lt; "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en" altLang="ko-KR" dirty="0"/>
              <a:t>num2</a:t>
            </a:r>
            <a:r>
              <a:rPr lang="ko-KR" altLang="en-US" dirty="0"/>
              <a:t>의 값은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/>
              <a:t>num2 &lt;&lt; 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endl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    Swap(num1, num2);</a:t>
            </a:r>
          </a:p>
          <a:p>
            <a:pPr marL="0" indent="0">
              <a:buNone/>
            </a:pPr>
            <a:r>
              <a:rPr lang="en" altLang="ko-KR" dirty="0"/>
              <a:t>    </a:t>
            </a:r>
            <a:r>
              <a:rPr lang="en" altLang="ko-KR" dirty="0" err="1"/>
              <a:t>cout</a:t>
            </a:r>
            <a:r>
              <a:rPr lang="en" altLang="ko-KR" dirty="0"/>
              <a:t> &lt;&lt; "</a:t>
            </a:r>
            <a:r>
              <a:rPr lang="ko-KR" altLang="en-US" dirty="0"/>
              <a:t>변경 후 </a:t>
            </a:r>
            <a:r>
              <a:rPr lang="en" altLang="ko-KR" dirty="0"/>
              <a:t>num1</a:t>
            </a:r>
            <a:r>
              <a:rPr lang="ko-KR" altLang="en-US" dirty="0"/>
              <a:t>의 값은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/>
              <a:t>num1 &lt;&lt; "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en" altLang="ko-KR" dirty="0"/>
              <a:t>num2</a:t>
            </a:r>
            <a:r>
              <a:rPr lang="ko-KR" altLang="en-US" dirty="0"/>
              <a:t>의 값은 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/>
              <a:t>num2 &lt;&lt; 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 </a:t>
            </a:r>
            <a:r>
              <a:rPr lang="en-US" altLang="ko-KR" dirty="0"/>
              <a:t>&lt;&lt;</a:t>
            </a:r>
            <a:r>
              <a:rPr lang="ko-KR" altLang="en-US" dirty="0"/>
              <a:t> </a:t>
            </a:r>
            <a:r>
              <a:rPr lang="en" altLang="ko-KR" dirty="0" err="1"/>
              <a:t>endl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    return 0;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 </a:t>
            </a:r>
          </a:p>
          <a:p>
            <a:pPr marL="0" indent="0">
              <a:buNone/>
            </a:pPr>
            <a:r>
              <a:rPr lang="en" altLang="ko-KR" dirty="0"/>
              <a:t>void Swap(</a:t>
            </a:r>
            <a:r>
              <a:rPr lang="en" altLang="ko-KR" dirty="0" err="1"/>
              <a:t>int</a:t>
            </a:r>
            <a:r>
              <a:rPr lang="en" altLang="ko-KR" dirty="0"/>
              <a:t>&amp; x, </a:t>
            </a:r>
            <a:r>
              <a:rPr lang="en" altLang="ko-KR" dirty="0" err="1"/>
              <a:t>int</a:t>
            </a:r>
            <a:r>
              <a:rPr lang="en" altLang="ko-KR" dirty="0"/>
              <a:t>&amp; y)</a:t>
            </a:r>
          </a:p>
          <a:p>
            <a:pPr marL="0" indent="0">
              <a:buNone/>
            </a:pP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int</a:t>
            </a:r>
            <a:r>
              <a:rPr lang="en" altLang="ko-KR" dirty="0"/>
              <a:t> temp;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 temp = x;</a:t>
            </a:r>
          </a:p>
          <a:p>
            <a:pPr marL="0" indent="0">
              <a:buNone/>
            </a:pPr>
            <a:r>
              <a:rPr lang="en" altLang="ko-KR" dirty="0"/>
              <a:t>    x = y;</a:t>
            </a:r>
          </a:p>
          <a:p>
            <a:pPr marL="0" indent="0">
              <a:buNone/>
            </a:pPr>
            <a:r>
              <a:rPr lang="en" altLang="ko-KR" dirty="0"/>
              <a:t>    y = temp;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3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160</Words>
  <Application>Microsoft Macintosh PowerPoint</Application>
  <PresentationFormat>와이드스크린</PresentationFormat>
  <Paragraphs>96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Nanum Gothic ExtraBold</vt:lpstr>
      <vt:lpstr>Arial</vt:lpstr>
      <vt:lpstr>Office 테마</vt:lpstr>
      <vt:lpstr>C++ 프로그래밍</vt:lpstr>
      <vt:lpstr>입출력 함수</vt:lpstr>
      <vt:lpstr>함수의 오버로딩</vt:lpstr>
      <vt:lpstr>매개변수의 default값</vt:lpstr>
      <vt:lpstr>인라인 함수</vt:lpstr>
      <vt:lpstr>Namespace</vt:lpstr>
      <vt:lpstr>namespace</vt:lpstr>
      <vt:lpstr>C++ 참조자 &amp;</vt:lpstr>
      <vt:lpstr>C++ 참조자</vt:lpstr>
      <vt:lpstr>C++ 참조자</vt:lpstr>
      <vt:lpstr>C++ 참조자</vt:lpstr>
      <vt:lpstr>(동적할당) new &amp; delete</vt:lpstr>
      <vt:lpstr>(동적할당) new &amp;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세미나</dc:title>
  <dc:creator>김 정우</dc:creator>
  <cp:lastModifiedBy>김 정우</cp:lastModifiedBy>
  <cp:revision>45</cp:revision>
  <dcterms:created xsi:type="dcterms:W3CDTF">2020-05-11T08:18:33Z</dcterms:created>
  <dcterms:modified xsi:type="dcterms:W3CDTF">2020-05-12T00:16:05Z</dcterms:modified>
</cp:coreProperties>
</file>