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0" r:id="rId2"/>
    <p:sldId id="263" r:id="rId3"/>
    <p:sldId id="284" r:id="rId4"/>
    <p:sldId id="282" r:id="rId5"/>
    <p:sldId id="283" r:id="rId6"/>
    <p:sldId id="285" r:id="rId7"/>
    <p:sldId id="286" r:id="rId8"/>
    <p:sldId id="28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AF88-4E98-4990-8777-BB55B307C649}" type="datetimeFigureOut">
              <a:rPr lang="ko-KR" altLang="en-US" smtClean="0"/>
              <a:t>2020. 5. 19.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6D45-6738-4853-9CD7-51AC97731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1E0F0F-2760-428A-A22A-D9E487CBB96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6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41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30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48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79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6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9837C-20AB-4541-9220-DEF162C5818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81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텍스트 개체 틀 4"/>
          <p:cNvSpPr>
            <a:spLocks noGrp="1"/>
          </p:cNvSpPr>
          <p:nvPr userDrawn="1"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844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2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4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6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112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/>
          <a:lstStyle>
            <a:lvl1pPr>
              <a:defRPr sz="3214" b="1" spc="-150">
                <a:solidFill>
                  <a:srgbClr val="17375E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  <a:prstGeom prst="rect">
            <a:avLst/>
          </a:prstGeom>
        </p:spPr>
        <p:txBody>
          <a:bodyPr lIns="128016" tIns="64008" rIns="128016" bIns="64008"/>
          <a:lstStyle>
            <a:lvl1pPr marL="342907" indent="-342907">
              <a:buClr>
                <a:schemeClr val="accent2"/>
              </a:buClr>
              <a:buFont typeface="Wingdings" panose="05000000000000000000" pitchFamily="2" charset="2"/>
              <a:buChar char="Ø"/>
              <a:defRPr sz="1786" b="1">
                <a:latin typeface="+mn-ea"/>
                <a:ea typeface="+mn-ea"/>
              </a:defRPr>
            </a:lvl1pPr>
            <a:lvl2pPr marL="742965" indent="-285756">
              <a:buClr>
                <a:schemeClr val="accent1"/>
              </a:buClr>
              <a:buFont typeface="Arial" panose="020B0604020202020204" pitchFamily="34" charset="0"/>
              <a:buChar char="•"/>
              <a:defRPr sz="1571" b="1">
                <a:latin typeface="+mn-ea"/>
                <a:ea typeface="+mn-ea"/>
              </a:defRPr>
            </a:lvl2pPr>
            <a:lvl3pPr marL="1143023" indent="-228605">
              <a:buClr>
                <a:srgbClr val="1079C3"/>
              </a:buClr>
              <a:buFont typeface="Wingdings" panose="05000000000000000000" pitchFamily="2" charset="2"/>
              <a:buChar char="ü"/>
              <a:defRPr sz="1429" b="1">
                <a:latin typeface="+mn-ea"/>
                <a:ea typeface="+mn-ea"/>
              </a:defRPr>
            </a:lvl3pPr>
            <a:lvl4pPr>
              <a:buFontTx/>
              <a:buBlip>
                <a:blip r:embed="rId3"/>
              </a:buBlip>
              <a:defRPr sz="1429" b="1">
                <a:latin typeface="+mn-ea"/>
                <a:ea typeface="+mn-ea"/>
              </a:defRPr>
            </a:lvl4pPr>
            <a:lvl5pPr>
              <a:buFont typeface="Wingdings" pitchFamily="2" charset="2"/>
              <a:buChar char="§"/>
              <a:defRPr sz="1071" b="1">
                <a:latin typeface="+mn-ea"/>
                <a:ea typeface="+mn-ea"/>
              </a:defRPr>
            </a:lvl5pPr>
          </a:lstStyle>
          <a:p>
            <a:pPr lvl="0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07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786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143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sz="857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233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20" name="정육면체 19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 dirty="0"/>
          </a:p>
        </p:txBody>
      </p:sp>
      <p:sp>
        <p:nvSpPr>
          <p:cNvPr id="22" name="슬라이드 번호 개체 틀 5"/>
          <p:cNvSpPr txBox="1">
            <a:spLocks/>
          </p:cNvSpPr>
          <p:nvPr userDrawn="1"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>
              <a:defRPr/>
            </a:pPr>
            <a:r>
              <a:rPr lang="en-US" altLang="ko-KR" sz="1500" dirty="0"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ea typeface="굴림" pitchFamily="50" charset="-127"/>
              </a:rPr>
              <a:pPr>
                <a:defRPr/>
              </a:pPr>
              <a:t>‹#›</a:t>
            </a:fld>
            <a:r>
              <a:rPr lang="ko-KR" altLang="en-US" sz="1500" dirty="0">
                <a:ea typeface="굴림" pitchFamily="50" charset="-127"/>
              </a:rPr>
              <a:t> </a:t>
            </a:r>
            <a:r>
              <a:rPr lang="en-US" altLang="ko-KR" sz="1500" dirty="0">
                <a:ea typeface="굴림" pitchFamily="50" charset="-127"/>
              </a:rPr>
              <a:t>-</a:t>
            </a:r>
            <a:endParaRPr lang="ko-KR" altLang="en-US" sz="1500" dirty="0"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 userDrawn="1"/>
        </p:nvSpPr>
        <p:spPr>
          <a:xfrm>
            <a:off x="5882644" y="449463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평행 사변형 22"/>
          <p:cNvSpPr/>
          <p:nvPr userDrawn="1"/>
        </p:nvSpPr>
        <p:spPr>
          <a:xfrm>
            <a:off x="5782697" y="448257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6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Ⅰ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7343531" y="448257"/>
            <a:ext cx="1137475" cy="306161"/>
            <a:chOff x="10280943" y="710432"/>
            <a:chExt cx="1592465" cy="428625"/>
          </a:xfrm>
        </p:grpSpPr>
        <p:sp>
          <p:nvSpPr>
            <p:cNvPr id="24" name="평행 사변형 23"/>
            <p:cNvSpPr/>
            <p:nvPr userDrawn="1"/>
          </p:nvSpPr>
          <p:spPr>
            <a:xfrm>
              <a:off x="1028094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5" name="평행 사변형 24"/>
            <p:cNvSpPr/>
            <p:nvPr userDrawn="1"/>
          </p:nvSpPr>
          <p:spPr>
            <a:xfrm>
              <a:off x="1063063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6" name="평행 사변형 25"/>
            <p:cNvSpPr/>
            <p:nvPr userDrawn="1"/>
          </p:nvSpPr>
          <p:spPr>
            <a:xfrm>
              <a:off x="10996966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27" name="평행 사변형 26"/>
            <p:cNvSpPr/>
            <p:nvPr userDrawn="1"/>
          </p:nvSpPr>
          <p:spPr>
            <a:xfrm>
              <a:off x="1136106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 userDrawn="1"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152094" y="458441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5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85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782697" y="445812"/>
            <a:ext cx="627174" cy="306161"/>
            <a:chOff x="8095775" y="710432"/>
            <a:chExt cx="878044" cy="428625"/>
          </a:xfrm>
        </p:grpSpPr>
        <p:sp>
          <p:nvSpPr>
            <p:cNvPr id="38" name="평행 사변형 37"/>
            <p:cNvSpPr/>
            <p:nvPr userDrawn="1"/>
          </p:nvSpPr>
          <p:spPr>
            <a:xfrm>
              <a:off x="809577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0" name="평행 사변형 39"/>
            <p:cNvSpPr/>
            <p:nvPr userDrawn="1"/>
          </p:nvSpPr>
          <p:spPr>
            <a:xfrm>
              <a:off x="8461474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grpSp>
        <p:nvGrpSpPr>
          <p:cNvPr id="7" name="그룹 6"/>
          <p:cNvGrpSpPr/>
          <p:nvPr userDrawn="1"/>
        </p:nvGrpSpPr>
        <p:grpSpPr>
          <a:xfrm>
            <a:off x="7593311" y="445812"/>
            <a:ext cx="887695" cy="306161"/>
            <a:chOff x="10630635" y="710432"/>
            <a:chExt cx="1242773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10630635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10996966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3" name="평행 사변형 42"/>
            <p:cNvSpPr/>
            <p:nvPr userDrawn="1"/>
          </p:nvSpPr>
          <p:spPr>
            <a:xfrm>
              <a:off x="11361063" y="710432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4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407591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5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06823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782697" y="445812"/>
            <a:ext cx="888724" cy="306161"/>
            <a:chOff x="8095775" y="624136"/>
            <a:chExt cx="1244213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8095775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8461474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4" name="평행 사변형 43"/>
            <p:cNvSpPr/>
            <p:nvPr userDrawn="1"/>
          </p:nvSpPr>
          <p:spPr>
            <a:xfrm>
              <a:off x="882764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grpSp>
        <p:nvGrpSpPr>
          <p:cNvPr id="3" name="그룹 2"/>
          <p:cNvGrpSpPr/>
          <p:nvPr userDrawn="1"/>
        </p:nvGrpSpPr>
        <p:grpSpPr>
          <a:xfrm>
            <a:off x="7854976" y="445812"/>
            <a:ext cx="626030" cy="306161"/>
            <a:chOff x="10996966" y="624136"/>
            <a:chExt cx="876442" cy="428625"/>
          </a:xfrm>
        </p:grpSpPr>
        <p:sp>
          <p:nvSpPr>
            <p:cNvPr id="45" name="평행 사변형 44"/>
            <p:cNvSpPr/>
            <p:nvPr userDrawn="1"/>
          </p:nvSpPr>
          <p:spPr>
            <a:xfrm>
              <a:off x="10996966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6" name="평행 사변형 45"/>
            <p:cNvSpPr/>
            <p:nvPr userDrawn="1"/>
          </p:nvSpPr>
          <p:spPr>
            <a:xfrm>
              <a:off x="1136106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3008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Ⅴ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7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198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8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4132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5782696" y="445812"/>
            <a:ext cx="1150316" cy="306161"/>
            <a:chOff x="8095775" y="624136"/>
            <a:chExt cx="1610442" cy="428625"/>
          </a:xfrm>
        </p:grpSpPr>
        <p:sp>
          <p:nvSpPr>
            <p:cNvPr id="41" name="평행 사변형 40"/>
            <p:cNvSpPr/>
            <p:nvPr userDrawn="1"/>
          </p:nvSpPr>
          <p:spPr>
            <a:xfrm>
              <a:off x="8095775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6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Ⅰ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2" name="평행 사변형 41"/>
            <p:cNvSpPr/>
            <p:nvPr userDrawn="1"/>
          </p:nvSpPr>
          <p:spPr>
            <a:xfrm>
              <a:off x="8461474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23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Ⅱ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3" name="평행 사변형 42"/>
            <p:cNvSpPr/>
            <p:nvPr userDrawn="1"/>
          </p:nvSpPr>
          <p:spPr>
            <a:xfrm>
              <a:off x="8827643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233CC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Ⅲ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  <p:sp>
          <p:nvSpPr>
            <p:cNvPr id="45" name="평행 사변형 44"/>
            <p:cNvSpPr/>
            <p:nvPr userDrawn="1"/>
          </p:nvSpPr>
          <p:spPr>
            <a:xfrm>
              <a:off x="9193872" y="624136"/>
              <a:ext cx="512345" cy="428625"/>
            </a:xfrm>
            <a:prstGeom prst="parallelogram">
              <a:avLst>
                <a:gd name="adj" fmla="val 33838"/>
              </a:avLst>
            </a:prstGeom>
            <a:solidFill>
              <a:srgbClr val="1C1CA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r>
                <a:rPr lang="en-US" altLang="ko-KR" sz="1286" b="1" dirty="0">
                  <a:solidFill>
                    <a:prstClr val="white"/>
                  </a:solidFill>
                  <a:latin typeface="Adobe Fangsong Std R" panose="02020400000000000000" pitchFamily="18" charset="-128"/>
                  <a:ea typeface="Adobe Fangsong Std R" panose="02020400000000000000" pitchFamily="18" charset="-128"/>
                </a:rPr>
                <a:t>Ⅳ</a:t>
              </a:r>
              <a:endParaRPr lang="ko-KR" altLang="en-US" sz="1286" b="1" dirty="0">
                <a:solidFill>
                  <a:prstClr val="white"/>
                </a:solidFill>
                <a:latin typeface="Adobe Fangsong Std R" panose="02020400000000000000" pitchFamily="18" charset="-128"/>
              </a:endParaRPr>
            </a:p>
          </p:txBody>
        </p:sp>
      </p:grpSp>
      <p:sp>
        <p:nvSpPr>
          <p:cNvPr id="46" name="평행 사변형 45"/>
          <p:cNvSpPr/>
          <p:nvPr userDrawn="1"/>
        </p:nvSpPr>
        <p:spPr>
          <a:xfrm>
            <a:off x="8115045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3008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Ⅴ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47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930029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48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64519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1" name="직사각형 10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직사각형 53"/>
          <p:cNvSpPr/>
          <p:nvPr userDrawn="1"/>
        </p:nvSpPr>
        <p:spPr>
          <a:xfrm>
            <a:off x="5882644" y="447018"/>
            <a:ext cx="2495493" cy="304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56" name="평행 사변형 55"/>
          <p:cNvSpPr/>
          <p:nvPr userDrawn="1"/>
        </p:nvSpPr>
        <p:spPr>
          <a:xfrm>
            <a:off x="5782697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6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Ⅰ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7" name="평행 사변형 56"/>
          <p:cNvSpPr/>
          <p:nvPr userDrawn="1"/>
        </p:nvSpPr>
        <p:spPr>
          <a:xfrm>
            <a:off x="6043910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23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Ⅱ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8" name="평행 사변형 57"/>
          <p:cNvSpPr/>
          <p:nvPr userDrawn="1"/>
        </p:nvSpPr>
        <p:spPr>
          <a:xfrm>
            <a:off x="6305460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233CC8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Ⅲ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59" name="평행 사변형 58"/>
          <p:cNvSpPr/>
          <p:nvPr userDrawn="1"/>
        </p:nvSpPr>
        <p:spPr>
          <a:xfrm>
            <a:off x="6567052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C1C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Ⅳ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60" name="평행 사변형 59"/>
          <p:cNvSpPr/>
          <p:nvPr userDrawn="1"/>
        </p:nvSpPr>
        <p:spPr>
          <a:xfrm>
            <a:off x="6830573" y="445812"/>
            <a:ext cx="365961" cy="306161"/>
          </a:xfrm>
          <a:prstGeom prst="parallelogram">
            <a:avLst>
              <a:gd name="adj" fmla="val 33838"/>
            </a:avLst>
          </a:prstGeom>
          <a:solidFill>
            <a:srgbClr val="13008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r>
              <a:rPr lang="en-US" altLang="ko-KR" sz="1286" b="1" dirty="0">
                <a:solidFill>
                  <a:prstClr val="white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Ⅴ</a:t>
            </a:r>
            <a:endParaRPr lang="ko-KR" altLang="en-US" sz="1286" b="1" dirty="0">
              <a:solidFill>
                <a:prstClr val="white"/>
              </a:solidFill>
              <a:latin typeface="Adobe Fangsong Std R" panose="02020400000000000000" pitchFamily="18" charset="-128"/>
            </a:endParaRPr>
          </a:p>
        </p:txBody>
      </p:sp>
      <p:sp>
        <p:nvSpPr>
          <p:cNvPr id="61" name="텍스트 개체 틀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70421" y="455996"/>
            <a:ext cx="1188000" cy="31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indent="0" algn="ctr">
              <a:buFontTx/>
              <a:buNone/>
              <a:defRPr lang="ko-KR" altLang="en-US" sz="1429" smtClean="0">
                <a:latin typeface="+mj-lt"/>
                <a:ea typeface="HY견고딕" pitchFamily="18" charset="-127"/>
              </a:defRPr>
            </a:lvl1pPr>
            <a:lvl2pPr>
              <a:defRPr lang="ko-KR" altLang="en-US" sz="1786" smtClean="0"/>
            </a:lvl2pPr>
            <a:lvl3pPr>
              <a:defRPr lang="ko-KR" altLang="en-US" sz="1786" smtClean="0"/>
            </a:lvl3pPr>
            <a:lvl4pPr>
              <a:defRPr lang="ko-KR" altLang="en-US" sz="1786" smtClean="0"/>
            </a:lvl4pPr>
            <a:lvl5pPr>
              <a:defRPr lang="ko-KR" altLang="en-US" sz="1786"/>
            </a:lvl5pPr>
          </a:lstStyle>
          <a:p>
            <a:pPr marL="0" lvl="0" algn="ctr" defTabSz="914418" eaLnBrk="1" hangingPunct="1"/>
            <a:r>
              <a:rPr lang="ko-KR" altLang="en-US" dirty="0"/>
              <a:t>장 이름</a:t>
            </a:r>
          </a:p>
        </p:txBody>
      </p:sp>
      <p:sp>
        <p:nvSpPr>
          <p:cNvPr id="62" name="제목 54"/>
          <p:cNvSpPr>
            <a:spLocks noGrp="1"/>
          </p:cNvSpPr>
          <p:nvPr>
            <p:ph type="title"/>
          </p:nvPr>
        </p:nvSpPr>
        <p:spPr>
          <a:xfrm>
            <a:off x="747702" y="291509"/>
            <a:ext cx="7887607" cy="55559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31599" y="1011589"/>
            <a:ext cx="8209643" cy="5211651"/>
          </a:xfrm>
          <a:prstGeom prst="rect">
            <a:avLst/>
          </a:prstGeom>
        </p:spPr>
        <p:txBody>
          <a:bodyPr/>
          <a:lstStyle>
            <a:lvl1pPr marL="342907" indent="-342907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Ø"/>
              <a:defRPr sz="1714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742965" indent="-285756">
              <a:lnSpc>
                <a:spcPct val="150000"/>
              </a:lnSpc>
              <a:buClr>
                <a:srgbClr val="004F8A"/>
              </a:buClr>
              <a:buFont typeface="Arial" panose="020B0604020202020204" pitchFamily="34" charset="0"/>
              <a:buChar char="•"/>
              <a:defRPr sz="1571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 marL="1143023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ü"/>
              <a:defRPr sz="1429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 marL="1600232" indent="-228605">
              <a:lnSpc>
                <a:spcPct val="150000"/>
              </a:lnSpc>
              <a:buClr>
                <a:srgbClr val="004F8A"/>
              </a:buClr>
              <a:buFont typeface="Wingdings" panose="05000000000000000000" pitchFamily="2" charset="2"/>
              <a:buChar char="§"/>
              <a:defRPr sz="1286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buClr>
                <a:srgbClr val="004F8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93993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 rot="10800000">
            <a:off x="560126" y="385205"/>
            <a:ext cx="154303" cy="414831"/>
            <a:chOff x="1432248" y="4440560"/>
            <a:chExt cx="216024" cy="1303695"/>
          </a:xfrm>
        </p:grpSpPr>
        <p:sp>
          <p:nvSpPr>
            <p:cNvPr id="10" name="직사각형 9"/>
            <p:cNvSpPr/>
            <p:nvPr/>
          </p:nvSpPr>
          <p:spPr>
            <a:xfrm>
              <a:off x="1432248" y="4440560"/>
              <a:ext cx="216024" cy="130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32248" y="4728592"/>
              <a:ext cx="216024" cy="1015663"/>
            </a:xfrm>
            <a:prstGeom prst="rect">
              <a:avLst/>
            </a:prstGeom>
            <a:solidFill>
              <a:srgbClr val="006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18"/>
              <a:endParaRPr lang="ko-KR" altLang="en-US" sz="1786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2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275" y="805851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3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정육면체 4"/>
          <p:cNvSpPr/>
          <p:nvPr userDrawn="1"/>
        </p:nvSpPr>
        <p:spPr>
          <a:xfrm rot="8130486">
            <a:off x="7305152" y="6510244"/>
            <a:ext cx="242904" cy="266501"/>
          </a:xfrm>
          <a:prstGeom prst="cube">
            <a:avLst>
              <a:gd name="adj" fmla="val 4315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8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275" y="796958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내용 개체 틀 2"/>
          <p:cNvSpPr txBox="1">
            <a:spLocks/>
          </p:cNvSpPr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buFontTx/>
              <a:buBlip>
                <a:blip r:embed="rId16"/>
              </a:buBlip>
              <a:defRPr sz="2300">
                <a:latin typeface="Franklin Gothic Medium" pitchFamily="34" charset="0"/>
              </a:defRPr>
            </a:lvl1pPr>
            <a:lvl2pPr>
              <a:buClr>
                <a:schemeClr val="accent1">
                  <a:lumMod val="75000"/>
                </a:schemeClr>
              </a:buClr>
              <a:buFont typeface="Franklin Gothic Medium" pitchFamily="34" charset="0"/>
              <a:buChar char="−"/>
              <a:defRPr sz="1900">
                <a:latin typeface="Franklin Gothic Medium" pitchFamily="34" charset="0"/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1500">
                <a:latin typeface="Franklin Gothic Medium" pitchFamily="34" charset="0"/>
              </a:defRPr>
            </a:lvl3pPr>
          </a:lstStyle>
          <a:p>
            <a:pPr marL="342907" indent="-342907" defTabSz="914418" eaLnBrk="0" hangingPunct="0">
              <a:spcBef>
                <a:spcPct val="20000"/>
              </a:spcBef>
              <a:defRPr/>
            </a:pPr>
            <a:endParaRPr lang="en-US" altLang="ko-KR" sz="1643" dirty="0">
              <a:solidFill>
                <a:prstClr val="black"/>
              </a:solidFill>
            </a:endParaRPr>
          </a:p>
          <a:p>
            <a:pPr marL="742965" lvl="1" indent="-285756" defTabSz="914418" eaLnBrk="0" hangingPunct="0">
              <a:spcBef>
                <a:spcPct val="20000"/>
              </a:spcBef>
              <a:buClr>
                <a:srgbClr val="D34817">
                  <a:lumMod val="75000"/>
                </a:srgbClr>
              </a:buClr>
              <a:defRPr/>
            </a:pPr>
            <a:endParaRPr lang="en-US" altLang="ko-KR" sz="1357" dirty="0">
              <a:solidFill>
                <a:prstClr val="black"/>
              </a:solidFill>
            </a:endParaRPr>
          </a:p>
          <a:p>
            <a:pPr marL="1143023" lvl="2" indent="-228605" defTabSz="914418" eaLnBrk="0" hangingPunct="0">
              <a:spcBef>
                <a:spcPct val="20000"/>
              </a:spcBef>
              <a:buClr>
                <a:srgbClr val="696464">
                  <a:lumMod val="60000"/>
                  <a:lumOff val="40000"/>
                </a:srgbClr>
              </a:buClr>
              <a:defRPr/>
            </a:pPr>
            <a:endParaRPr lang="ko-KR" altLang="en-US" sz="107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387727"/>
            <a:ext cx="9144000" cy="48737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 dirty="0">
              <a:solidFill>
                <a:prstClr val="white"/>
              </a:solidFill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31887" y="6444550"/>
            <a:ext cx="1653017" cy="37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07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 남 대 학 교</a:t>
            </a:r>
          </a:p>
          <a:p>
            <a:pPr defTabSz="914418">
              <a:defRPr/>
            </a:pPr>
            <a:r>
              <a:rPr lang="en-US" altLang="ko-KR" sz="786" dirty="0" err="1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Chungnam</a:t>
            </a:r>
            <a:r>
              <a:rPr lang="en-US" altLang="ko-KR" sz="786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National University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473018" y="6423554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>
            <a:spAutoFit/>
          </a:bodyPr>
          <a:lstStyle/>
          <a:p>
            <a:pPr defTabSz="914418">
              <a:defRPr/>
            </a:pPr>
            <a:r>
              <a:rPr lang="ko-KR" altLang="en-US" sz="1143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사이버 보안 연구실</a:t>
            </a:r>
            <a:endParaRPr lang="en-US" altLang="ko-KR" sz="1143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defTabSz="914418">
              <a:defRPr/>
            </a:pPr>
            <a:r>
              <a:rPr lang="en-US" altLang="ko-KR" sz="857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Cyber Security Laboratory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240074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/>
            <a:endParaRPr lang="ko-KR" altLang="en-US" sz="1786">
              <a:solidFill>
                <a:prstClr val="white"/>
              </a:solidFill>
            </a:endParaRPr>
          </a:p>
        </p:txBody>
      </p:sp>
      <p:sp>
        <p:nvSpPr>
          <p:cNvPr id="32" name="슬라이드 번호 개체 틀 5"/>
          <p:cNvSpPr txBox="1">
            <a:spLocks/>
          </p:cNvSpPr>
          <p:nvPr/>
        </p:nvSpPr>
        <p:spPr>
          <a:xfrm>
            <a:off x="3505200" y="6451050"/>
            <a:ext cx="2133600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sz="2000">
                <a:solidFill>
                  <a:schemeClr val="bg1"/>
                </a:solidFill>
                <a:latin typeface="Franklin Gothic Medium" pitchFamily="34" charset="0"/>
              </a:defRPr>
            </a:lvl1pPr>
          </a:lstStyle>
          <a:p>
            <a:pPr defTabSz="914418">
              <a:defRPr/>
            </a:pP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 </a:t>
            </a:r>
            <a:fld id="{9A1E324C-123E-41A9-AF36-D16B858F975C}" type="slidenum">
              <a:rPr lang="ko-KR" altLang="en-US" sz="1500" smtClean="0">
                <a:solidFill>
                  <a:prstClr val="white"/>
                </a:solidFill>
                <a:ea typeface="굴림" pitchFamily="50" charset="-127"/>
              </a:rPr>
              <a:pPr defTabSz="914418">
                <a:defRPr/>
              </a:pPr>
              <a:t>‹#›</a:t>
            </a:fld>
            <a:r>
              <a:rPr lang="ko-KR" altLang="en-US" sz="1500" dirty="0">
                <a:solidFill>
                  <a:prstClr val="white"/>
                </a:solidFill>
                <a:ea typeface="굴림" pitchFamily="50" charset="-127"/>
              </a:rPr>
              <a:t> </a:t>
            </a:r>
            <a:r>
              <a:rPr lang="en-US" altLang="ko-KR" sz="1500" dirty="0">
                <a:solidFill>
                  <a:prstClr val="white"/>
                </a:solidFill>
                <a:ea typeface="굴림" pitchFamily="50" charset="-127"/>
              </a:rPr>
              <a:t>-</a:t>
            </a:r>
            <a:endParaRPr lang="ko-KR" altLang="en-US" sz="1500" dirty="0">
              <a:solidFill>
                <a:prstClr val="white"/>
              </a:solidFill>
              <a:ea typeface="굴림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92821" l="4695" r="96714">
                        <a14:foregroundMark x1="43662" y1="5641" x2="43662" y2="5641"/>
                        <a14:foregroundMark x1="56338" y1="6154" x2="56338" y2="6154"/>
                        <a14:foregroundMark x1="52113" y1="32308" x2="52113" y2="32308"/>
                        <a14:backgroundMark x1="14554" y1="7692" x2="24883" y2="3077"/>
                        <a14:backgroundMark x1="87793" y1="15897" x2="73239" y2="0"/>
                        <a14:backgroundMark x1="92019" y1="33846" x2="86385" y2="9231"/>
                        <a14:backgroundMark x1="86385" y1="40000" x2="94366" y2="34872"/>
                        <a14:backgroundMark x1="88732" y1="12308" x2="97653" y2="14359"/>
                        <a14:backgroundMark x1="68075" y1="28718" x2="51174" y2="10769"/>
                        <a14:backgroundMark x1="47418" y1="16923" x2="27700" y2="36923"/>
                        <a14:backgroundMark x1="56808" y1="66154" x2="40376" y2="62564"/>
                        <a14:backgroundMark x1="33333" y1="50769" x2="22066" y2="27692"/>
                        <a14:backgroundMark x1="10798" y1="13846" x2="24413" y2="0"/>
                        <a14:backgroundMark x1="29108" y1="3590" x2="40376" y2="0"/>
                        <a14:backgroundMark x1="72300" y1="3590" x2="56808" y2="0"/>
                        <a14:backgroundMark x1="28169" y1="53333" x2="41315" y2="70256"/>
                        <a14:backgroundMark x1="38967" y1="76410" x2="50704" y2="71795"/>
                        <a14:backgroundMark x1="51174" y1="43077" x2="49296" y2="58462"/>
                        <a14:backgroundMark x1="59624" y1="41538" x2="58685" y2="65128"/>
                        <a14:backgroundMark x1="40845" y1="83077" x2="40845" y2="83077"/>
                        <a14:backgroundMark x1="58685" y1="83077" x2="58685" y2="83077"/>
                        <a14:backgroundMark x1="73709" y1="67692" x2="69014" y2="57436"/>
                        <a14:backgroundMark x1="80282" y1="55385" x2="71362" y2="47692"/>
                        <a14:backgroundMark x1="25352" y1="20000" x2="25352" y2="20000"/>
                        <a14:backgroundMark x1="23474" y1="30769" x2="24883" y2="28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885" y="6416319"/>
            <a:ext cx="480630" cy="4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sz="3143" kern="1200">
          <a:solidFill>
            <a:srgbClr val="17375E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2pPr>
      <a:lvl3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3pPr>
      <a:lvl4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4pPr>
      <a:lvl5pPr algn="just" rtl="0" eaLnBrk="0" fontAlgn="base" latinLnBrk="1" hangingPunct="0">
        <a:spcBef>
          <a:spcPct val="0"/>
        </a:spcBef>
        <a:spcAft>
          <a:spcPct val="0"/>
        </a:spcAft>
        <a:defRPr sz="3214">
          <a:solidFill>
            <a:srgbClr val="17375E"/>
          </a:solidFill>
          <a:latin typeface="Arial Black" pitchFamily="34" charset="0"/>
          <a:ea typeface="맑은 고딕" pitchFamily="50" charset="-127"/>
        </a:defRPr>
      </a:lvl5pPr>
      <a:lvl6pPr marL="457209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18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27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37" algn="ctr" rtl="0" fontAlgn="base" latinLnBrk="1">
        <a:spcBef>
          <a:spcPct val="0"/>
        </a:spcBef>
        <a:spcAft>
          <a:spcPct val="0"/>
        </a:spcAft>
        <a:defRPr sz="4429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7" indent="-34290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14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86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1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penwrt/openwr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rt.org/docs/st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openwr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2402" y="1974167"/>
            <a:ext cx="84873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ea typeface="KoPub돋움체 Bold" panose="00000800000000000000" pitchFamily="2" charset="-127"/>
              </a:rPr>
              <a:t>OpenWRT</a:t>
            </a:r>
            <a:endParaRPr lang="en-US" altLang="ko-KR" sz="4800" dirty="0"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000" dirty="0">
                <a:ea typeface="KoPub돋움체 Bold" panose="00000800000000000000" pitchFamily="2" charset="-127"/>
              </a:rPr>
              <a:t>-</a:t>
            </a:r>
            <a:r>
              <a:rPr lang="ko-KR" altLang="en-US" sz="2000" dirty="0">
                <a:ea typeface="KoPub돋움체 Bold" panose="00000800000000000000" pitchFamily="2" charset="-127"/>
              </a:rPr>
              <a:t>개발 계획</a:t>
            </a:r>
            <a:r>
              <a:rPr lang="en-US" altLang="ko-KR" sz="2000" dirty="0">
                <a:ea typeface="KoPub돋움체 Bold" panose="00000800000000000000" pitchFamily="2" charset="-127"/>
              </a:rPr>
              <a:t>-</a:t>
            </a:r>
            <a:r>
              <a:rPr lang="ko-KR" altLang="en-US" sz="2000" dirty="0">
                <a:ea typeface="KoPub돋움체 Bold" panose="00000800000000000000" pitchFamily="2" charset="-127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52739" y="4784316"/>
            <a:ext cx="2626676" cy="1113547"/>
            <a:chOff x="4850158" y="6455656"/>
            <a:chExt cx="3677346" cy="1558966"/>
          </a:xfrm>
        </p:grpSpPr>
        <p:sp>
          <p:nvSpPr>
            <p:cNvPr id="10" name="TextBox 9"/>
            <p:cNvSpPr txBox="1"/>
            <p:nvPr/>
          </p:nvSpPr>
          <p:spPr>
            <a:xfrm>
              <a:off x="4850158" y="7392888"/>
              <a:ext cx="3677346" cy="62173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ko-KR" altLang="en-US" sz="2286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김 정 우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88222" y="6455656"/>
              <a:ext cx="2401219" cy="5601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j-cs"/>
                </a:rPr>
                <a:t>2020. 05. 19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84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>
                <a:latin typeface="+mj-lt"/>
              </a:rPr>
              <a:t>OpenWrt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오픈더블유알티</a:t>
            </a:r>
            <a:r>
              <a:rPr lang="en-US" altLang="ko-KR" dirty="0">
                <a:latin typeface="+mj-lt"/>
              </a:rPr>
              <a:t>)</a:t>
            </a:r>
            <a:r>
              <a:rPr lang="ko-KR" altLang="en-US" dirty="0">
                <a:latin typeface="+mj-lt"/>
              </a:rPr>
              <a:t>는 </a:t>
            </a:r>
            <a:r>
              <a:rPr lang="ko-KR" altLang="en-US" dirty="0" err="1">
                <a:latin typeface="+mj-lt"/>
              </a:rPr>
              <a:t>무선랜</a:t>
            </a:r>
            <a:r>
              <a:rPr lang="ko-KR" altLang="en-US" dirty="0">
                <a:latin typeface="+mj-lt"/>
              </a:rPr>
              <a:t> 라우터를 위한 </a:t>
            </a:r>
            <a:r>
              <a:rPr lang="ko-KR" altLang="en-US" dirty="0" err="1">
                <a:latin typeface="+mj-lt"/>
              </a:rPr>
              <a:t>비실시간</a:t>
            </a:r>
            <a:r>
              <a:rPr lang="en-US" altLang="ko-KR" dirty="0">
                <a:latin typeface="+mj-lt"/>
              </a:rPr>
              <a:t>(Non-Real-Time) </a:t>
            </a:r>
            <a:r>
              <a:rPr lang="ko-KR" altLang="en-US" dirty="0">
                <a:latin typeface="+mj-lt"/>
              </a:rPr>
              <a:t>리눅스기반의 오픈소스 운영체제이다</a:t>
            </a:r>
            <a:r>
              <a:rPr lang="en-US" altLang="ko-KR" dirty="0">
                <a:latin typeface="+mj-lt"/>
              </a:rPr>
              <a:t>. </a:t>
            </a:r>
            <a:endParaRPr lang="ko-KR" altLang="en-US" dirty="0">
              <a:latin typeface="+mj-lt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Openwrt</a:t>
            </a:r>
            <a:r>
              <a:rPr lang="en-US" altLang="ko-KR" dirty="0">
                <a:latin typeface="+mj-lt"/>
              </a:rPr>
              <a:t>?</a:t>
            </a:r>
            <a:endParaRPr lang="ko-KR" altLang="en-US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FE6E09-396B-D64A-B7BC-F5821C34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14" y="2182073"/>
            <a:ext cx="3937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F1A2EB-2217-B841-9D3C-D8BEA4B3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0" y="983848"/>
            <a:ext cx="8097580" cy="5084346"/>
          </a:xfrm>
          <a:prstGeom prst="rect">
            <a:avLst/>
          </a:prstGeom>
        </p:spPr>
      </p:pic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latin typeface="+mj-lt"/>
              </a:rPr>
              <a:t>Openwrt</a:t>
            </a:r>
            <a:r>
              <a:rPr lang="en-US" altLang="ko-KR" sz="2400" dirty="0">
                <a:latin typeface="+mj-lt"/>
              </a:rPr>
              <a:t> - </a:t>
            </a:r>
            <a:r>
              <a:rPr lang="en" altLang="ko-KR" sz="2400" dirty="0">
                <a:latin typeface="+mj-lt"/>
                <a:hlinkClick r:id="rId4"/>
              </a:rPr>
              <a:t>https://github.com/openwrt/openwrt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458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NAT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뒤에 있는 컴퓨터로 들어오는 외부 트래픽에 대한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포트포워딩기능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정적인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DHCP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할당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강력한 방화벽과 라우터 설정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다양하게 장비를 설정할 수 있음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이들 설정을 조합하여 사용하는 것도 가능하게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SSH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TELNET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통한 명령 줄 접근</a:t>
            </a:r>
          </a:p>
          <a:p>
            <a:r>
              <a:rPr lang="ko-KR" altLang="en-US" sz="2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실시간 네트워크 감시</a:t>
            </a: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강력한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AJAX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웹 인터페이스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Openwrt</a:t>
            </a:r>
            <a:r>
              <a:rPr lang="en-US" altLang="ko-KR" dirty="0">
                <a:latin typeface="+mj-lt"/>
              </a:rPr>
              <a:t>?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30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기기사용을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지원을 위한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OPKG tool</a:t>
            </a:r>
            <a:b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TP-Link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조작을 위한 패키지 조사 필요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b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개발지원을 위한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SDK</a:t>
            </a:r>
            <a:b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??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 필요할지 안할지 모르겠음</a:t>
            </a:r>
            <a:b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Openwrt</a:t>
            </a:r>
            <a:r>
              <a:rPr lang="en-US" altLang="ko-KR" dirty="0">
                <a:latin typeface="+mj-lt"/>
              </a:rPr>
              <a:t>?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Pasted Graphic.png">
            <a:extLst>
              <a:ext uri="{FF2B5EF4-FFF2-40B4-BE49-F238E27FC236}">
                <a16:creationId xmlns:a16="http://schemas.microsoft.com/office/drawing/2014/main" id="{176288C9-FFFF-904F-ACC0-B0425AC7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5976912"/>
            <a:ext cx="12766876" cy="16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5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>
                <a:latin typeface="Nanum Gothic" panose="020D0604000000000000" pitchFamily="34" charset="-127"/>
                <a:ea typeface="Nanum Gothic" panose="020D0604000000000000" pitchFamily="34" charset="-127"/>
                <a:hlinkClick r:id="rId3"/>
              </a:rPr>
              <a:t>https://openwrt.org/docs/start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프로젝트 시작을 위한 가이드 제공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버전을 확인하고 맞는 바이너리 파일을 다운로드 받아서 빌드하자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Openwrt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-</a:t>
            </a:r>
            <a:r>
              <a:rPr lang="ko-KR" altLang="en-US" dirty="0">
                <a:latin typeface="+mj-lt"/>
              </a:rPr>
              <a:t> </a:t>
            </a:r>
            <a:r>
              <a:rPr lang="en" altLang="ko-KR" sz="1200" dirty="0">
                <a:latin typeface="Nanum Gothic" panose="020D0604000000000000" pitchFamily="34" charset="-127"/>
                <a:ea typeface="Nanum Gothic" panose="020D0604000000000000" pitchFamily="34" charset="-127"/>
                <a:hlinkClick r:id="rId4"/>
              </a:rPr>
              <a:t>https://openwrt.org/</a:t>
            </a:r>
            <a:endParaRPr lang="ko-KR" altLang="en-US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026" name="Picture 2" descr="Pasted Graphic.png">
            <a:extLst>
              <a:ext uri="{FF2B5EF4-FFF2-40B4-BE49-F238E27FC236}">
                <a16:creationId xmlns:a16="http://schemas.microsoft.com/office/drawing/2014/main" id="{176288C9-FFFF-904F-ACC0-B0425AC7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5976912"/>
            <a:ext cx="12766876" cy="16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58AA28-9FC5-C64E-8FED-D7FFA6B80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0" y="1537145"/>
            <a:ext cx="7932871" cy="10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0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공유기에 바이너리 파일을 빌드하는 방법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b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OpenWRT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조작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=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패키지 설치 등등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공유기의 기능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??</a:t>
            </a: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서버조작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개발하는 펌웨어 모듈화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??</a:t>
            </a:r>
          </a:p>
        </p:txBody>
      </p:sp>
      <p:sp>
        <p:nvSpPr>
          <p:cNvPr id="27" name="제목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Openwrt</a:t>
            </a:r>
            <a:endParaRPr lang="ko-KR" altLang="en-US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026" name="Picture 2" descr="Pasted Graphic.png">
            <a:extLst>
              <a:ext uri="{FF2B5EF4-FFF2-40B4-BE49-F238E27FC236}">
                <a16:creationId xmlns:a16="http://schemas.microsoft.com/office/drawing/2014/main" id="{176288C9-FFFF-904F-ACC0-B0425AC73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5976912"/>
            <a:ext cx="12766876" cy="16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0699" y="2914657"/>
            <a:ext cx="3549507" cy="94529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65314" tIns="32657" rIns="65314" bIns="32657">
            <a:spAutoFit/>
          </a:bodyPr>
          <a:lstStyle/>
          <a:p>
            <a:pPr algn="ctr"/>
            <a:r>
              <a:rPr lang="ko-KR" altLang="en-US" sz="571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3F7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5714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3F77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pic>
        <p:nvPicPr>
          <p:cNvPr id="5" name="Picture 2" descr="C:\Program Files\Microsoft Office\MEDIA\OFFICE12\Lines\BD151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275" y="651549"/>
            <a:ext cx="7920038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045334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100</Words>
  <Application>Microsoft Macintosh PowerPoint</Application>
  <PresentationFormat>화면 슬라이드 쇼(4:3)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맑은 고딕</vt:lpstr>
      <vt:lpstr>Adobe Fangsong Std R</vt:lpstr>
      <vt:lpstr>HY헤드라인M</vt:lpstr>
      <vt:lpstr>KoPub돋움체 Bold</vt:lpstr>
      <vt:lpstr>KoPub돋움체 Light</vt:lpstr>
      <vt:lpstr>KoPub돋움체 Medium</vt:lpstr>
      <vt:lpstr>Nanum Gothic</vt:lpstr>
      <vt:lpstr>Arial</vt:lpstr>
      <vt:lpstr>Arial Black</vt:lpstr>
      <vt:lpstr>Franklin Gothic Medium</vt:lpstr>
      <vt:lpstr>Wingdings</vt:lpstr>
      <vt:lpstr>2_Office 테마</vt:lpstr>
      <vt:lpstr>PowerPoint 프레젠테이션</vt:lpstr>
      <vt:lpstr>Openwrt?</vt:lpstr>
      <vt:lpstr>Openwrt - https://github.com/openwrt/openwrt</vt:lpstr>
      <vt:lpstr>Openwrt?</vt:lpstr>
      <vt:lpstr>Openwrt?</vt:lpstr>
      <vt:lpstr>Openwrt - https://openwrt.org/</vt:lpstr>
      <vt:lpstr>Openwrt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정우</cp:lastModifiedBy>
  <cp:revision>29</cp:revision>
  <dcterms:created xsi:type="dcterms:W3CDTF">2020-02-26T06:26:31Z</dcterms:created>
  <dcterms:modified xsi:type="dcterms:W3CDTF">2020-05-19T04:43:27Z</dcterms:modified>
</cp:coreProperties>
</file>