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1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5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1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6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7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5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17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83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00E2D-4FE4-4993-AD3C-10FF59311B83}" type="datetimeFigureOut">
              <a:rPr lang="he-IL" smtClean="0"/>
              <a:t>י"ז/אייר/תשפ"א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0C47E0-45B6-4CD7-A622-E009DE251792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67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B9CA-C51F-42A2-B49A-86A2516C2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802299"/>
            <a:ext cx="10366483" cy="977621"/>
          </a:xfrm>
        </p:spPr>
        <p:txBody>
          <a:bodyPr>
            <a:normAutofit/>
          </a:bodyPr>
          <a:lstStyle/>
          <a:p>
            <a:r>
              <a:rPr lang="en-US" dirty="0" err="1"/>
              <a:t>Net_ml_competition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810CD-AAD9-4564-B27B-F9F702F924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מגישים : דולב הינדי 312126642 + עמית </a:t>
            </a:r>
            <a:r>
              <a:rPr lang="he-IL"/>
              <a:t>כהן 205451743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710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D601F-0E2D-42D5-8AB8-74B7B963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06" y="0"/>
            <a:ext cx="2651014" cy="3347417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he-IL" sz="2400" dirty="0">
                <a:cs typeface="+mn-cs"/>
              </a:rPr>
              <a:t>ע"י העמקת ענפי העצים הרנדומליים ב</a:t>
            </a:r>
            <a:r>
              <a:rPr lang="en-US" sz="2400" dirty="0">
                <a:cs typeface="+mn-cs"/>
              </a:rPr>
              <a:t>random </a:t>
            </a:r>
            <a:r>
              <a:rPr lang="en-US" sz="2400" dirty="0" err="1">
                <a:cs typeface="+mn-cs"/>
              </a:rPr>
              <a:t>forst</a:t>
            </a:r>
            <a:r>
              <a:rPr lang="he-IL" sz="2400" dirty="0">
                <a:cs typeface="+mn-cs"/>
              </a:rPr>
              <a:t>  הצלחנו לגרום למודל להיות אופטימלי יותר </a:t>
            </a:r>
            <a:endParaRPr lang="en-US" sz="2400" dirty="0"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4C19458-E867-4AE3-8045-B67491D81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17" y="1116345"/>
            <a:ext cx="3976633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1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12E49-607C-4498-8500-73E27BE8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2146541"/>
            <a:ext cx="4146273" cy="3699451"/>
          </a:xfrm>
        </p:spPr>
        <p:txBody>
          <a:bodyPr anchor="t">
            <a:normAutofit/>
          </a:bodyPr>
          <a:lstStyle/>
          <a:p>
            <a:pPr algn="r"/>
            <a:r>
              <a:rPr lang="he-IL" sz="2800" dirty="0"/>
              <a:t>השתמשנו במודל שמריץ לבדו </a:t>
            </a:r>
            <a:r>
              <a:rPr lang="en-US" sz="2800" dirty="0"/>
              <a:t>random </a:t>
            </a:r>
            <a:r>
              <a:rPr lang="en-US" sz="2800" dirty="0" err="1"/>
              <a:t>forst</a:t>
            </a:r>
            <a:r>
              <a:rPr lang="en-US" sz="2800" dirty="0"/>
              <a:t> </a:t>
            </a:r>
            <a:r>
              <a:rPr lang="he-IL" sz="2800" dirty="0"/>
              <a:t> על שני </a:t>
            </a:r>
            <a:r>
              <a:rPr lang="he-IL" sz="2800" dirty="0" err="1"/>
              <a:t>פיצרים</a:t>
            </a:r>
            <a:r>
              <a:rPr lang="he-IL" sz="2800" dirty="0"/>
              <a:t> שזיהינו שהזיהוי בהם יצא יחסית גבוהה על מנת למזער אותם ולהגיע למודל אופטימלי יותר.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5EDAD485-4AF5-4650-9A61-F8705A0F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8" y="932657"/>
            <a:ext cx="5761020" cy="505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4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B44B5-A825-4F80-8448-9382726C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rtl="0"/>
            <a:r>
              <a:rPr lang="he-IL" sz="3600" dirty="0"/>
              <a:t>השתמשנו במודל </a:t>
            </a:r>
            <a:r>
              <a:rPr lang="en-US" sz="3600" dirty="0" err="1"/>
              <a:t>svm</a:t>
            </a:r>
            <a:r>
              <a:rPr lang="he-IL" sz="3600" dirty="0"/>
              <a:t>  שתוצאותיו שיפרו </a:t>
            </a:r>
            <a:r>
              <a:rPr lang="he-IL" sz="3600" dirty="0" err="1"/>
              <a:t>עבורינו</a:t>
            </a:r>
            <a:r>
              <a:rPr lang="he-IL" sz="3600" dirty="0"/>
              <a:t> את ה</a:t>
            </a:r>
            <a:r>
              <a:rPr lang="en-US" sz="3600" dirty="0"/>
              <a:t>-ACCURECY </a:t>
            </a:r>
            <a:r>
              <a:rPr lang="he-IL" sz="3600" dirty="0"/>
              <a:t>של המודל.</a:t>
            </a:r>
            <a:endParaRPr lang="en-US" sz="3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waterfall chart&#10;&#10;Description automatically generated">
            <a:extLst>
              <a:ext uri="{FF2B5EF4-FFF2-40B4-BE49-F238E27FC236}">
                <a16:creationId xmlns:a16="http://schemas.microsoft.com/office/drawing/2014/main" id="{B1BA0A42-90B2-49E9-A443-1112430CF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517" y="1116345"/>
            <a:ext cx="3976633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7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D75A0F8E-4720-402C-9B6D-B913D471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8" y="707475"/>
            <a:ext cx="5149099" cy="55070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616FEF9-B69D-4E8A-99D1-B2E751B03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r>
              <a:rPr lang="he-IL" dirty="0"/>
              <a:t>כאן ניסינו להשתמש באלגוריתם </a:t>
            </a:r>
            <a:r>
              <a:rPr lang="en-US" dirty="0" err="1"/>
              <a:t>adam</a:t>
            </a:r>
            <a:r>
              <a:rPr lang="en-US" dirty="0"/>
              <a:t> </a:t>
            </a:r>
            <a:r>
              <a:rPr lang="he-IL" dirty="0"/>
              <a:t> אך לא הצלחנו לשפר את נתוני המודל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5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7F653-C068-4BB6-9598-2E68BDE0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 rtl="0"/>
            <a:r>
              <a:rPr lang="he-IL" sz="3600" dirty="0"/>
              <a:t>את המודל הנ"ל לא הצלחנו לשפר כל כך אך זיהינו את הטעות החריגה של המודל </a:t>
            </a:r>
            <a:r>
              <a:rPr lang="he-IL" sz="3600" dirty="0" err="1"/>
              <a:t>בפייצר</a:t>
            </a:r>
            <a:r>
              <a:rPr lang="he-IL" sz="3600" dirty="0"/>
              <a:t> </a:t>
            </a:r>
            <a:r>
              <a:rPr lang="en-US" sz="3600" dirty="0"/>
              <a:t>benign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54806B85-F6D0-46B5-84FB-60FDEAABE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071" y="1116345"/>
            <a:ext cx="3711525" cy="38661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4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904F8-1F84-4266-88BA-DE4AF8FC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 fontScale="90000"/>
          </a:bodyPr>
          <a:lstStyle/>
          <a:p>
            <a:r>
              <a:rPr lang="en-US" sz="2800" dirty="0"/>
              <a:t>	</a:t>
            </a:r>
            <a:r>
              <a:rPr lang="he-IL" sz="2800" dirty="0"/>
              <a:t>המודל השביעי היה הקשה ביותר שאותו הצלחנו לשפר על ידי העמקת העץ.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3CBF4882-7000-412D-8EB6-A0A91F9E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726" y="707475"/>
            <a:ext cx="5648264" cy="55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088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108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Net_ml_competition</vt:lpstr>
      <vt:lpstr>ע"י העמקת ענפי העצים הרנדומליים בrandom forst  הצלחנו לגרום למודל להיות אופטימלי יותר </vt:lpstr>
      <vt:lpstr>השתמשנו במודל שמריץ לבדו random forst  על שני פיצרים שזיהינו שהזיהוי בהם יצא יחסית גבוהה על מנת למזער אותם ולהגיע למודל אופטימלי יותר.</vt:lpstr>
      <vt:lpstr>השתמשנו במודל svm  שתוצאותיו שיפרו עבורינו את ה-ACCURECY של המודל.</vt:lpstr>
      <vt:lpstr>PowerPoint Presentation</vt:lpstr>
      <vt:lpstr>את המודל הנ"ל לא הצלחנו לשפר כל כך אך זיהינו את הטעות החריגה של המודל בפייצר benign</vt:lpstr>
      <vt:lpstr> המודל השביעי היה הקשה ביותר שאותו הצלחנו לשפר על ידי העמקת העץ.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Net_ml_competition</dc:title>
  <dc:creator>דולב</dc:creator>
  <cp:lastModifiedBy>דולב</cp:lastModifiedBy>
  <cp:revision>8</cp:revision>
  <dcterms:created xsi:type="dcterms:W3CDTF">2021-04-29T12:23:00Z</dcterms:created>
  <dcterms:modified xsi:type="dcterms:W3CDTF">2021-04-29T12:44:43Z</dcterms:modified>
</cp:coreProperties>
</file>