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4" r:id="rId1"/>
  </p:sldMasterIdLst>
  <p:sldIdLst>
    <p:sldId id="256" r:id="rId2"/>
    <p:sldId id="257" r:id="rId3"/>
    <p:sldId id="263" r:id="rId4"/>
    <p:sldId id="265" r:id="rId5"/>
    <p:sldId id="267" r:id="rId6"/>
    <p:sldId id="266" r:id="rId7"/>
    <p:sldId id="264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69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ishadar/Work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EB1799-B613-4073-9689-5C859A529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99" b="144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C6859E35-9283-4773-8FA2-611EF0579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Worki project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235E587-E470-49F6-AA92-7B8B1CA13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Software Engineering project for Ariel University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05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4EC315-82AD-46A4-A7E6-52D554E70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417" y="1726676"/>
            <a:ext cx="9314014" cy="138548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br>
              <a:rPr lang="en-US" dirty="0">
                <a:effectLst/>
              </a:rPr>
            </a:b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E419B04-0FFE-4703-970B-33F20A766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  <p:pic>
        <p:nvPicPr>
          <p:cNvPr id="5" name="תמונה 4" descr="תמונה שמכילה שלט&#10;&#10;התיאור נוצר באופן אוטומטי">
            <a:extLst>
              <a:ext uri="{FF2B5EF4-FFF2-40B4-BE49-F238E27FC236}">
                <a16:creationId xmlns:a16="http://schemas.microsoft.com/office/drawing/2014/main" id="{6507A5D4-472E-44B4-AFA1-8EE5EDE6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8" y="2608533"/>
            <a:ext cx="7368832" cy="33797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1034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9BF0D5-CAB8-4FA1-A150-F27158931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14CF549-1E7B-48AA-B3AA-7C3EA71BC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83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339D9C-9BF0-4CC9-8C5D-F06EAA0F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Link for </a:t>
            </a:r>
            <a:r>
              <a:rPr lang="en-US" b="1" dirty="0" err="1"/>
              <a:t>Github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https://github.com/elishadar/Worki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4808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ACF7E4-24A6-424E-808D-E5D8C35B0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641" y="450573"/>
            <a:ext cx="8758045" cy="36839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for managers of companies that interested in arranging and organizing shift schedules and sorting employees based on available space.</a:t>
            </a:r>
            <a:endParaRPr lang="en-I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0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044D20-2407-4880-B440-607B331C6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A12F9C-B92E-407A-8B19-F9C77E1D9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71F7EBF9-F41C-4A39-8F13-75F525CB0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11023"/>
              </p:ext>
            </p:extLst>
          </p:nvPr>
        </p:nvGraphicFramePr>
        <p:xfrm>
          <a:off x="1713948" y="371083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4739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52181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Permission</a:t>
                      </a:r>
                      <a:endParaRPr lang="en-IL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Worker Permission</a:t>
                      </a:r>
                      <a:endParaRPr lang="en-I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3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3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50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64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10B2EB6-3A59-4E3A-A6AA-5F896CE0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4369" y="1233378"/>
            <a:ext cx="4485646" cy="2364964"/>
          </a:xfrm>
        </p:spPr>
        <p:txBody>
          <a:bodyPr>
            <a:normAutofit/>
          </a:bodyPr>
          <a:lstStyle/>
          <a:p>
            <a:r>
              <a:rPr lang="en-US" dirty="0" err="1"/>
              <a:t>Regsiter</a:t>
            </a:r>
            <a:r>
              <a:rPr lang="en-US" dirty="0"/>
              <a:t>- in page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754C37-EF81-461F-9000-D1F2591FC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4369" y="3598339"/>
            <a:ext cx="4485646" cy="1675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9A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E-mail &amp; Password</a:t>
            </a:r>
            <a:endParaRPr lang="en-IL" dirty="0">
              <a:solidFill>
                <a:srgbClr val="49A0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7" name="תמונה 16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8CE9FF1-1305-46D1-8C8F-4116CEF56E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 r="-2" b="2754"/>
          <a:stretch/>
        </p:blipFill>
        <p:spPr>
          <a:xfrm>
            <a:off x="487232" y="692280"/>
            <a:ext cx="3648669" cy="54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10B2EB6-3A59-4E3A-A6AA-5F896CE0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4369" y="1233378"/>
            <a:ext cx="4485646" cy="2364964"/>
          </a:xfrm>
        </p:spPr>
        <p:txBody>
          <a:bodyPr>
            <a:normAutofit/>
          </a:bodyPr>
          <a:lstStyle/>
          <a:p>
            <a:r>
              <a:rPr lang="en-US" dirty="0"/>
              <a:t>Log- in page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754C37-EF81-461F-9000-D1F2591FC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4369" y="3598339"/>
            <a:ext cx="4485646" cy="1675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9A0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E-mail &amp; Password</a:t>
            </a:r>
            <a:endParaRPr lang="en-IL" dirty="0">
              <a:solidFill>
                <a:srgbClr val="49A0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A510991-9195-4189-A100-E8A5BB979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2" y="464234"/>
            <a:ext cx="2779831" cy="57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9655B73-D933-44DF-A313-CBD6D196C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746" y="291072"/>
            <a:ext cx="6170601" cy="699249"/>
          </a:xfrm>
        </p:spPr>
        <p:txBody>
          <a:bodyPr>
            <a:normAutofit fontScale="90000"/>
          </a:bodyPr>
          <a:lstStyle/>
          <a:p>
            <a:r>
              <a:rPr lang="en-US" sz="4800"/>
              <a:t>Timer for each Shift</a:t>
            </a:r>
            <a:endParaRPr lang="en-IL" sz="4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424334E-6232-4FB7-9277-278B48C2F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484" y="291072"/>
            <a:ext cx="4450799" cy="931929"/>
          </a:xfrm>
        </p:spPr>
        <p:txBody>
          <a:bodyPr>
            <a:normAutofit/>
          </a:bodyPr>
          <a:lstStyle/>
          <a:p>
            <a:r>
              <a:rPr lang="en-US" dirty="0"/>
              <a:t>With the option to start/pause/continue/stop the shift</a:t>
            </a:r>
            <a:endParaRPr lang="en-IL" dirty="0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7" name="תמונה 6" descr="תמונה שמכילה אלקטרוניקה, מחשב&#10;&#10;התיאור נוצר באופן אוטומטי">
            <a:extLst>
              <a:ext uri="{FF2B5EF4-FFF2-40B4-BE49-F238E27FC236}">
                <a16:creationId xmlns:a16="http://schemas.microsoft.com/office/drawing/2014/main" id="{3CDCEA54-B595-4528-A7FB-BA3661DB1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6" y="1077628"/>
            <a:ext cx="3038621" cy="5401993"/>
          </a:xfrm>
          <a:prstGeom prst="rect">
            <a:avLst/>
          </a:prstGeom>
        </p:spPr>
      </p:pic>
      <p:pic>
        <p:nvPicPr>
          <p:cNvPr id="9" name="תמונה 8" descr="תמונה שמכילה אלקטרוניקה, מחשב&#10;&#10;התיאור נוצר באופן אוטומטי">
            <a:extLst>
              <a:ext uri="{FF2B5EF4-FFF2-40B4-BE49-F238E27FC236}">
                <a16:creationId xmlns:a16="http://schemas.microsoft.com/office/drawing/2014/main" id="{A9FB18DC-E331-452F-87EF-1D510A1C2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67" y="1077628"/>
            <a:ext cx="2878639" cy="5206966"/>
          </a:xfrm>
          <a:prstGeom prst="rect">
            <a:avLst/>
          </a:prstGeom>
        </p:spPr>
      </p:pic>
      <p:pic>
        <p:nvPicPr>
          <p:cNvPr id="20" name="תמונה 19" descr="תמונה שמכילה אלקטרוניקה, מחשב&#10;&#10;התיאור נוצר באופן אוטומטי">
            <a:extLst>
              <a:ext uri="{FF2B5EF4-FFF2-40B4-BE49-F238E27FC236}">
                <a16:creationId xmlns:a16="http://schemas.microsoft.com/office/drawing/2014/main" id="{4D0B0DE9-83D7-4B1C-9218-94CCDBD07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25" y="1123995"/>
            <a:ext cx="2986458" cy="53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4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8602EE-F2EB-4985-8BCB-C683EE608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he-I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he-I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br>
              <a:rPr lang="he-IL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Diagrams: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8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277BE-E112-4E19-8A61-E5524FFC8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801859"/>
            <a:ext cx="9573972" cy="1674056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use-case diagram</a:t>
            </a:r>
            <a:b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6E5F92-606C-4590-898A-787C7A80A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תמונה 4" descr="תמונה שמכילה מפה, טקסט&#10;&#10;התיאור נוצר באופן אוטומטי">
            <a:extLst>
              <a:ext uri="{FF2B5EF4-FFF2-40B4-BE49-F238E27FC236}">
                <a16:creationId xmlns:a16="http://schemas.microsoft.com/office/drawing/2014/main" id="{3602E3BB-C525-47AB-9D47-C013B9FE5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902" y="2172366"/>
            <a:ext cx="6353615" cy="35398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9288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A90970-8949-4198-B951-349A642F5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310" y="456323"/>
            <a:ext cx="9440034" cy="1828801"/>
          </a:xfrm>
        </p:spPr>
        <p:txBody>
          <a:bodyPr/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</a:t>
            </a:r>
            <a:b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D9069B-BC6B-4146-AD81-232CE91A6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תמונה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CF0EDA2-434A-4E6E-A62A-1F2E54096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99" y="1709406"/>
            <a:ext cx="6996056" cy="3777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655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5E2"/>
      </a:lt2>
      <a:accent1>
        <a:srgbClr val="87A5BE"/>
      </a:accent1>
      <a:accent2>
        <a:srgbClr val="77ABAE"/>
      </a:accent2>
      <a:accent3>
        <a:srgbClr val="81AA9B"/>
      </a:accent3>
      <a:accent4>
        <a:srgbClr val="77AF84"/>
      </a:accent4>
      <a:accent5>
        <a:srgbClr val="89AA81"/>
      </a:accent5>
      <a:accent6>
        <a:srgbClr val="94A873"/>
      </a:accent6>
      <a:hlink>
        <a:srgbClr val="A07C5D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</Words>
  <Application>Microsoft Office PowerPoint</Application>
  <PresentationFormat>מסך רחב</PresentationFormat>
  <Paragraphs>16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Bookman Old Style</vt:lpstr>
      <vt:lpstr>Franklin Gothic Book</vt:lpstr>
      <vt:lpstr>Times New Roman</vt:lpstr>
      <vt:lpstr>Wingdings 2</vt:lpstr>
      <vt:lpstr>SlateVTI</vt:lpstr>
      <vt:lpstr>Worki project</vt:lpstr>
      <vt:lpstr>Our application for managers of companies that interested in arranging and organizing shift schedules and sorting employees based on available space.</vt:lpstr>
      <vt:lpstr>מצגת של PowerPoint‏</vt:lpstr>
      <vt:lpstr>Regsiter- in page</vt:lpstr>
      <vt:lpstr>Log- in page</vt:lpstr>
      <vt:lpstr>Timer for each Shift</vt:lpstr>
      <vt:lpstr>Unified Modeling Language Diagrams:</vt:lpstr>
      <vt:lpstr>Worki use-case diagram </vt:lpstr>
      <vt:lpstr>Worki Sequence diagram </vt:lpstr>
      <vt:lpstr>Worki-Entity Relationship Diagram </vt:lpstr>
      <vt:lpstr>מצגת של PowerPoint‏</vt:lpstr>
      <vt:lpstr>Link for Github: https://github.com/elishadar/Worki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 project</dc:title>
  <dc:creator>דולב הינדי</dc:creator>
  <cp:lastModifiedBy>דולב הינדי</cp:lastModifiedBy>
  <cp:revision>2</cp:revision>
  <dcterms:created xsi:type="dcterms:W3CDTF">2020-01-11T17:18:09Z</dcterms:created>
  <dcterms:modified xsi:type="dcterms:W3CDTF">2020-01-11T17:31:56Z</dcterms:modified>
</cp:coreProperties>
</file>