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dirty="0" smtClean="0"/>
              <a:t>בהתחלה למדנו והבנו את הספרייה </a:t>
            </a:r>
            <a:r>
              <a:rPr lang="en-US" sz="1200" dirty="0" smtClean="0"/>
              <a:t>Spacy</a:t>
            </a:r>
            <a:r>
              <a:rPr lang="he-IL" sz="1200" dirty="0" smtClean="0"/>
              <a:t> שעושה שימוש ב</a:t>
            </a:r>
            <a:r>
              <a:rPr lang="en-US" sz="1200" dirty="0" smtClean="0"/>
              <a:t> word embedding </a:t>
            </a:r>
            <a:r>
              <a:rPr lang="he-IL" sz="1200" dirty="0" smtClean="0"/>
              <a:t>כדי להמיר מילים לווקטורים ולכן בימים הראשונים בעיקר למדנו את הספרייה. לאחר מכן הורדנו מהאתר </a:t>
            </a:r>
            <a:r>
              <a:rPr lang="en-US" sz="1200" dirty="0" smtClean="0"/>
              <a:t> </a:t>
            </a:r>
            <a:r>
              <a:rPr lang="en-US" sz="1200" dirty="0" err="1" smtClean="0"/>
              <a:t>Kaggle</a:t>
            </a:r>
            <a:r>
              <a:rPr lang="he-IL" sz="1200" dirty="0" smtClean="0"/>
              <a:t>משפטים ורגשות.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לאחר מכן השתמשנו בבינה המלאכותית שכבר בנינו ב</a:t>
            </a:r>
            <a:r>
              <a:rPr lang="en-US" sz="1200" dirty="0" smtClean="0"/>
              <a:t> POC </a:t>
            </a:r>
            <a:r>
              <a:rPr lang="he-IL" sz="1200" dirty="0" smtClean="0"/>
              <a:t>כדי ללמוד את </a:t>
            </a:r>
            <a:r>
              <a:rPr lang="he-IL" sz="1200" dirty="0" err="1" smtClean="0"/>
              <a:t>הדטא</a:t>
            </a:r>
            <a:r>
              <a:rPr lang="he-IL" sz="1200" dirty="0" smtClean="0"/>
              <a:t> סט הזה ולבדוק כמה טוב המכונה מצליחה לזהות את הרגשות שיש במילים.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החלק המשמעותי של הספרינט יהיה לבנות את הארכיטקטורה </a:t>
            </a:r>
            <a:r>
              <a:rPr lang="he-IL" sz="1200" dirty="0" err="1" smtClean="0"/>
              <a:t>וה</a:t>
            </a:r>
            <a:r>
              <a:rPr lang="en-US" sz="1200" dirty="0" smtClean="0"/>
              <a:t>Backpropagation </a:t>
            </a:r>
            <a:r>
              <a:rPr lang="he-IL" sz="1200" dirty="0" smtClean="0"/>
              <a:t>של </a:t>
            </a:r>
            <a:r>
              <a:rPr lang="en-US" sz="1200" dirty="0" smtClean="0"/>
              <a:t>LSTM, </a:t>
            </a:r>
            <a:r>
              <a:rPr lang="he-IL" sz="1200" dirty="0" smtClean="0"/>
              <a:t>עשינו מחקר מספק בנושא בקיץ אך כנראה נצטרך לעשות חזרה על חלק מהנושאים כדי שנדע בדיוק איך לממש.</a:t>
            </a:r>
          </a:p>
          <a:p>
            <a:pPr marL="0" indent="0">
              <a:buNone/>
            </a:pPr>
            <a:r>
              <a:rPr lang="he-IL" sz="1200" dirty="0" smtClean="0"/>
              <a:t>נתחיל בלממש את הארכיטקטורה של הרשת שתהיה מורכבת מנוירונים שיחזיקו מספרים ומקשרים בין אותם נוירונים. נלמד איך לממש </a:t>
            </a:r>
            <a:r>
              <a:rPr lang="en-US" sz="1200" dirty="0" smtClean="0"/>
              <a:t>Backpropagation, </a:t>
            </a:r>
            <a:r>
              <a:rPr lang="he-IL" sz="1200" dirty="0" smtClean="0"/>
              <a:t>שזה הדרך שבה המכונה לומדת, ברשתות של </a:t>
            </a:r>
            <a:r>
              <a:rPr lang="en-US" sz="1200" dirty="0" smtClean="0"/>
              <a:t>RNN </a:t>
            </a:r>
            <a:r>
              <a:rPr lang="he-IL" sz="1200" dirty="0" smtClean="0"/>
              <a:t>ואולי גם </a:t>
            </a:r>
            <a:r>
              <a:rPr lang="he-IL" sz="1200" dirty="0" err="1" smtClean="0"/>
              <a:t>ספיציפית</a:t>
            </a:r>
            <a:r>
              <a:rPr lang="he-IL" sz="1200" dirty="0" smtClean="0"/>
              <a:t> של </a:t>
            </a:r>
            <a:r>
              <a:rPr lang="en-US" sz="1200" dirty="0" smtClean="0"/>
              <a:t>LSTM.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</a:t>
            </a:r>
            <a:r>
              <a:rPr lang="he-IL" dirty="0"/>
              <a:t>1</a:t>
            </a:r>
            <a:r>
              <a:rPr lang="he-IL" dirty="0" smtClean="0"/>
              <a:t> – פרויקט פסיכו-</a:t>
            </a:r>
            <a:r>
              <a:rPr lang="he-IL" dirty="0" err="1" smtClean="0"/>
              <a:t>בוט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נעם ודולב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בינה מלאכותית שתפעל בארכיטקטורת </a:t>
            </a:r>
            <a:r>
              <a:rPr lang="en-US" dirty="0" smtClean="0"/>
              <a:t>LSTM</a:t>
            </a:r>
            <a:endParaRPr lang="he-IL" dirty="0" smtClean="0"/>
          </a:p>
          <a:p>
            <a:r>
              <a:rPr lang="he-IL" dirty="0" err="1" smtClean="0"/>
              <a:t>דטא</a:t>
            </a:r>
            <a:r>
              <a:rPr lang="he-IL" dirty="0" smtClean="0"/>
              <a:t> סט שמשתמש בוורד </a:t>
            </a:r>
            <a:r>
              <a:rPr lang="he-IL" dirty="0" err="1" smtClean="0"/>
              <a:t>אמבדינג</a:t>
            </a:r>
            <a:r>
              <a:rPr lang="he-IL" dirty="0" smtClean="0"/>
              <a:t> ועבר </a:t>
            </a:r>
            <a:r>
              <a:rPr lang="he-IL" dirty="0" err="1" smtClean="0"/>
              <a:t>סטרליזציה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בהתחלה </a:t>
            </a:r>
            <a:r>
              <a:rPr lang="he-IL" sz="2400" dirty="0" smtClean="0"/>
              <a:t>למדנו והבנו </a:t>
            </a:r>
            <a:r>
              <a:rPr lang="he-IL" sz="2400" dirty="0"/>
              <a:t>את </a:t>
            </a:r>
            <a:r>
              <a:rPr lang="he-IL" sz="2400" dirty="0" smtClean="0"/>
              <a:t>הספרייה </a:t>
            </a:r>
            <a:r>
              <a:rPr lang="en-US" sz="2400" dirty="0" smtClean="0"/>
              <a:t>Spacy</a:t>
            </a:r>
            <a:r>
              <a:rPr lang="he-IL" sz="2400" dirty="0" smtClean="0"/>
              <a:t> שעושה </a:t>
            </a:r>
            <a:r>
              <a:rPr lang="he-IL" sz="2400" dirty="0"/>
              <a:t>שימוש </a:t>
            </a:r>
            <a:r>
              <a:rPr lang="he-IL" sz="2400" dirty="0" smtClean="0"/>
              <a:t>ב</a:t>
            </a:r>
            <a:r>
              <a:rPr lang="en-US" sz="2400" dirty="0" smtClean="0"/>
              <a:t> word </a:t>
            </a:r>
            <a:r>
              <a:rPr lang="en-US" sz="2400" dirty="0"/>
              <a:t>embedding </a:t>
            </a:r>
            <a:r>
              <a:rPr lang="he-IL" sz="2400" dirty="0"/>
              <a:t>כדי להמיר מילים </a:t>
            </a:r>
            <a:r>
              <a:rPr lang="he-IL" sz="2400" dirty="0" smtClean="0"/>
              <a:t>לווקטורים </a:t>
            </a:r>
            <a:r>
              <a:rPr lang="he-IL" sz="2400" dirty="0"/>
              <a:t>ולכן בימים הראשונים בעיקר </a:t>
            </a:r>
            <a:r>
              <a:rPr lang="he-IL" sz="2400" dirty="0" smtClean="0"/>
              <a:t>למדנו </a:t>
            </a:r>
            <a:r>
              <a:rPr lang="he-IL" sz="2400" dirty="0"/>
              <a:t>את </a:t>
            </a:r>
            <a:r>
              <a:rPr lang="he-IL" sz="2400" dirty="0" smtClean="0"/>
              <a:t>הספרייה. </a:t>
            </a:r>
            <a:r>
              <a:rPr lang="he-IL" sz="2400" dirty="0"/>
              <a:t>לאחר מכן </a:t>
            </a:r>
            <a:r>
              <a:rPr lang="he-IL" sz="2400" dirty="0" smtClean="0"/>
              <a:t>הורדנו </a:t>
            </a:r>
            <a:r>
              <a:rPr lang="he-IL" sz="2400" dirty="0"/>
              <a:t>מהאתר </a:t>
            </a:r>
            <a:r>
              <a:rPr lang="en-US" sz="2400" dirty="0" smtClean="0"/>
              <a:t> </a:t>
            </a:r>
            <a:r>
              <a:rPr lang="en-US" sz="2400" dirty="0" err="1" smtClean="0"/>
              <a:t>Kaggle</a:t>
            </a:r>
            <a:r>
              <a:rPr lang="he-IL" sz="2400" dirty="0" smtClean="0"/>
              <a:t>משפטים ורגשות.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לאחר מכן </a:t>
            </a:r>
            <a:r>
              <a:rPr lang="he-IL" sz="2400" dirty="0" smtClean="0"/>
              <a:t>השתמשנו </a:t>
            </a:r>
            <a:r>
              <a:rPr lang="he-IL" sz="2400" dirty="0"/>
              <a:t>בבינה המלאכותית שכבר בנינו </a:t>
            </a:r>
            <a:r>
              <a:rPr lang="he-IL" sz="2400" dirty="0" smtClean="0"/>
              <a:t>ב</a:t>
            </a:r>
            <a:r>
              <a:rPr lang="en-US" sz="2400" dirty="0" smtClean="0"/>
              <a:t> POC </a:t>
            </a:r>
            <a:r>
              <a:rPr lang="he-IL" sz="2400" dirty="0"/>
              <a:t>כדי ללמוד את </a:t>
            </a:r>
            <a:r>
              <a:rPr lang="he-IL" sz="2400" dirty="0" err="1"/>
              <a:t>הדטא</a:t>
            </a:r>
            <a:r>
              <a:rPr lang="he-IL" sz="2400" dirty="0"/>
              <a:t> סט </a:t>
            </a:r>
            <a:r>
              <a:rPr lang="he-IL" sz="2400" dirty="0" smtClean="0"/>
              <a:t>הזה וראינו שה</a:t>
            </a:r>
            <a:r>
              <a:rPr lang="en-US" sz="2400" dirty="0" smtClean="0"/>
              <a:t>POC</a:t>
            </a:r>
            <a:r>
              <a:rPr lang="he-IL" sz="2400" dirty="0" smtClean="0"/>
              <a:t> לא עבד כל כך טוב.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 smtClean="0"/>
              <a:t>לאחר מכן בנינו את הארכיטקטורה של </a:t>
            </a:r>
            <a:r>
              <a:rPr lang="en-US" sz="2400" dirty="0" smtClean="0"/>
              <a:t>LSTM</a:t>
            </a:r>
            <a:r>
              <a:rPr lang="he-IL" sz="2400" dirty="0" smtClean="0"/>
              <a:t>, התחלנו מהמבנה עצמו והתקדמנו לאלגוריתמים המסובכים תוך כדי הבנת המתמטיקה.</a:t>
            </a:r>
            <a:endParaRPr lang="en-US" sz="2400" dirty="0"/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2" y="994787"/>
            <a:ext cx="10608211" cy="47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marL="0" indent="0">
              <a:buNone/>
            </a:pPr>
            <a:r>
              <a:rPr lang="he-IL" dirty="0" smtClean="0"/>
              <a:t>להמשיך לחקור כמו שצריך לפני שמתחילים לכתוב קוד, זה חוסך הרבה זמן בכתיבה עצמה.</a:t>
            </a:r>
          </a:p>
          <a:p>
            <a:pPr marL="0" indent="0">
              <a:buNone/>
            </a:pPr>
            <a:r>
              <a:rPr lang="he-IL" dirty="0" smtClean="0"/>
              <a:t>להמשיך את העבודה המשותפת כי ככה שנינו מבינים את כל הקוד.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מדי פעם גם לעבוד לבד, על מנת לייעל זמן.</a:t>
            </a:r>
          </a:p>
          <a:p>
            <a:pPr marL="0" indent="0">
              <a:buNone/>
            </a:pPr>
            <a:r>
              <a:rPr lang="he-IL" dirty="0" smtClean="0"/>
              <a:t>כתיבת הקוד ככה שניתן להריץ אותו באמצע הכתיבה ולא רק בסוף הספרינט.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בניית בינה מלאכותית שתפעל בארכיטקטורת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 smtClean="0"/>
              <a:t>בניית </a:t>
            </a:r>
            <a:r>
              <a:rPr lang="en-US" dirty="0" smtClean="0"/>
              <a:t>API</a:t>
            </a:r>
            <a:r>
              <a:rPr lang="he-IL" dirty="0" smtClean="0"/>
              <a:t> ואתר בסיסי.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דעתכם?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2861</TotalTime>
  <Words>311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1 – פרויקט פסיכו-בוט</vt:lpstr>
      <vt:lpstr>מטרות הספרינט</vt:lpstr>
      <vt:lpstr>תהליך העבודה</vt:lpstr>
      <vt:lpstr>PowerPoint Presentation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magshimim</cp:lastModifiedBy>
  <cp:revision>24</cp:revision>
  <dcterms:created xsi:type="dcterms:W3CDTF">2017-10-08T13:28:42Z</dcterms:created>
  <dcterms:modified xsi:type="dcterms:W3CDTF">2022-12-15T15:57:32Z</dcterms:modified>
</cp:coreProperties>
</file>