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1200" dirty="0" smtClean="0"/>
              <a:t>בהתחלה למדנו והבנו את הספרייה </a:t>
            </a:r>
            <a:r>
              <a:rPr lang="en-US" sz="1200" dirty="0" smtClean="0"/>
              <a:t>Spacy</a:t>
            </a:r>
            <a:r>
              <a:rPr lang="he-IL" sz="1200" dirty="0" smtClean="0"/>
              <a:t> שעושה שימוש ב</a:t>
            </a:r>
            <a:r>
              <a:rPr lang="en-US" sz="1200" dirty="0" smtClean="0"/>
              <a:t> word embedding </a:t>
            </a:r>
            <a:r>
              <a:rPr lang="he-IL" sz="1200" dirty="0" smtClean="0"/>
              <a:t>כדי להמיר מילים לווקטורים ולכן בימים הראשונים בעיקר למדנו את הספרייה. לאחר מכן הורדנו מהאתר </a:t>
            </a:r>
            <a:r>
              <a:rPr lang="en-US" sz="1200" dirty="0" smtClean="0"/>
              <a:t> </a:t>
            </a:r>
            <a:r>
              <a:rPr lang="en-US" sz="1200" dirty="0" err="1" smtClean="0"/>
              <a:t>Kaggle</a:t>
            </a:r>
            <a:r>
              <a:rPr lang="he-IL" sz="1200" dirty="0" smtClean="0"/>
              <a:t>משפטים ורגשות.</a:t>
            </a:r>
          </a:p>
          <a:p>
            <a:pPr marL="0" indent="0">
              <a:buNone/>
            </a:pPr>
            <a:endParaRPr lang="he-IL" sz="1200" dirty="0" smtClean="0"/>
          </a:p>
          <a:p>
            <a:pPr marL="0" indent="0">
              <a:buNone/>
            </a:pPr>
            <a:r>
              <a:rPr lang="he-IL" sz="1200" dirty="0" smtClean="0"/>
              <a:t>לאחר מכן השתמשנו בבינה המלאכותית שכבר בנינו ב</a:t>
            </a:r>
            <a:r>
              <a:rPr lang="en-US" sz="1200" dirty="0" smtClean="0"/>
              <a:t> POC </a:t>
            </a:r>
            <a:r>
              <a:rPr lang="he-IL" sz="1200" dirty="0" smtClean="0"/>
              <a:t>כדי ללמוד את </a:t>
            </a:r>
            <a:r>
              <a:rPr lang="he-IL" sz="1200" dirty="0" err="1" smtClean="0"/>
              <a:t>הדטא</a:t>
            </a:r>
            <a:r>
              <a:rPr lang="he-IL" sz="1200" dirty="0" smtClean="0"/>
              <a:t> סט הזה ולבדוק כמה טוב המכונה מצליחה לזהות את הרגשות שיש במילים.</a:t>
            </a:r>
          </a:p>
          <a:p>
            <a:pPr marL="0" indent="0">
              <a:buNone/>
            </a:pPr>
            <a:endParaRPr lang="he-IL" sz="1200" dirty="0" smtClean="0"/>
          </a:p>
          <a:p>
            <a:pPr marL="0" indent="0">
              <a:buNone/>
            </a:pPr>
            <a:r>
              <a:rPr lang="he-IL" sz="1200" dirty="0" smtClean="0"/>
              <a:t>החלק המשמעותי של הספרינט יהיה לבנות את הארכיטקטורה </a:t>
            </a:r>
            <a:r>
              <a:rPr lang="he-IL" sz="1200" dirty="0" err="1" smtClean="0"/>
              <a:t>וה</a:t>
            </a:r>
            <a:r>
              <a:rPr lang="en-US" sz="1200" dirty="0" smtClean="0"/>
              <a:t>Backpropagation </a:t>
            </a:r>
            <a:r>
              <a:rPr lang="he-IL" sz="1200" dirty="0" smtClean="0"/>
              <a:t>של </a:t>
            </a:r>
            <a:r>
              <a:rPr lang="en-US" sz="1200" dirty="0" smtClean="0"/>
              <a:t>LSTM, </a:t>
            </a:r>
            <a:r>
              <a:rPr lang="he-IL" sz="1200" dirty="0" smtClean="0"/>
              <a:t>עשינו מחקר מספק בנושא בקיץ אך כנראה נצטרך לעשות חזרה על חלק מהנושאים כדי שנדע בדיוק איך לממש.</a:t>
            </a:r>
          </a:p>
          <a:p>
            <a:pPr marL="0" indent="0">
              <a:buNone/>
            </a:pPr>
            <a:r>
              <a:rPr lang="he-IL" sz="1200" dirty="0" smtClean="0"/>
              <a:t>נתחיל בלממש את הארכיטקטורה של הרשת שתהיה מורכבת מנוירונים שיחזיקו מספרים ומקשרים בין אותם נוירונים. נלמד איך לממש </a:t>
            </a:r>
            <a:r>
              <a:rPr lang="en-US" sz="1200" dirty="0" smtClean="0"/>
              <a:t>Backpropagation, </a:t>
            </a:r>
            <a:r>
              <a:rPr lang="he-IL" sz="1200" dirty="0" smtClean="0"/>
              <a:t>שזה הדרך שבה המכונה לומדת, ברשתות של </a:t>
            </a:r>
            <a:r>
              <a:rPr lang="en-US" sz="1200" dirty="0" smtClean="0"/>
              <a:t>RNN </a:t>
            </a:r>
            <a:r>
              <a:rPr lang="he-IL" sz="1200" dirty="0" smtClean="0"/>
              <a:t>ואולי גם </a:t>
            </a:r>
            <a:r>
              <a:rPr lang="he-IL" sz="1200" dirty="0" err="1" smtClean="0"/>
              <a:t>ספיציפית</a:t>
            </a:r>
            <a:r>
              <a:rPr lang="he-IL" sz="1200" dirty="0" smtClean="0"/>
              <a:t> של </a:t>
            </a:r>
            <a:r>
              <a:rPr lang="en-US" sz="1200" dirty="0" smtClean="0"/>
              <a:t>LSTM.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ספרינט </a:t>
            </a:r>
            <a:r>
              <a:rPr lang="he-IL" dirty="0" smtClean="0"/>
              <a:t>3 </a:t>
            </a:r>
            <a:r>
              <a:rPr lang="he-IL" dirty="0" smtClean="0"/>
              <a:t>– פרויקט פסיכו-</a:t>
            </a:r>
            <a:r>
              <a:rPr lang="he-IL" dirty="0" err="1" smtClean="0"/>
              <a:t>בוט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מציגים: נעם ודולב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התחלת בינה </a:t>
            </a:r>
            <a:r>
              <a:rPr lang="he-IL" dirty="0" smtClean="0"/>
              <a:t>מלאכותית שתפעל בארכיטקטורת </a:t>
            </a:r>
            <a:r>
              <a:rPr lang="en-US" dirty="0" smtClean="0"/>
              <a:t>GRU</a:t>
            </a:r>
            <a:endParaRPr lang="he-IL" dirty="0" smtClean="0"/>
          </a:p>
          <a:p>
            <a:r>
              <a:rPr lang="he-IL" dirty="0" smtClean="0"/>
              <a:t>אפשרות שימוש בבינה המלאכותית דרך האתר</a:t>
            </a:r>
            <a:endParaRPr lang="he-IL" dirty="0" smtClean="0"/>
          </a:p>
          <a:p>
            <a:pPr mar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בהתחלה </a:t>
            </a:r>
            <a:r>
              <a:rPr lang="he-IL" sz="2400" dirty="0" smtClean="0"/>
              <a:t>קישרנו בין ה</a:t>
            </a:r>
            <a:r>
              <a:rPr lang="en-US" sz="2400" dirty="0" smtClean="0"/>
              <a:t>API</a:t>
            </a:r>
            <a:r>
              <a:rPr lang="he-IL" sz="2400" dirty="0" smtClean="0"/>
              <a:t> לאתר, כך שניתן לכתוב באתר משפטים והאתר לומד דרך הקוד שבנינו ומחזיר תשובה בנוגע לרגש של המשפט.</a:t>
            </a: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/>
              <a:t>לאחר מכן </a:t>
            </a:r>
            <a:r>
              <a:rPr lang="he-IL" sz="2400" dirty="0" smtClean="0"/>
              <a:t>התחלנו לבנות את </a:t>
            </a:r>
            <a:r>
              <a:rPr lang="en-US" sz="2400" dirty="0" smtClean="0"/>
              <a:t>GRU</a:t>
            </a:r>
            <a:r>
              <a:rPr lang="he-IL" sz="2400" dirty="0" smtClean="0"/>
              <a:t> בארכיטקטורה שונה, קודם כל בנינו </a:t>
            </a:r>
            <a:r>
              <a:rPr lang="en-US" sz="2400" dirty="0" smtClean="0"/>
              <a:t>RNN</a:t>
            </a:r>
            <a:r>
              <a:rPr lang="he-IL" sz="2400" dirty="0" smtClean="0"/>
              <a:t> (גרסה פשוטה יותר של </a:t>
            </a:r>
            <a:r>
              <a:rPr lang="en-US" sz="2400" dirty="0" smtClean="0"/>
              <a:t>GRU</a:t>
            </a:r>
            <a:r>
              <a:rPr lang="he-IL" sz="2400" dirty="0" smtClean="0"/>
              <a:t>) ואז המשכנו ל</a:t>
            </a:r>
            <a:r>
              <a:rPr lang="en-US" sz="2400" dirty="0" smtClean="0"/>
              <a:t>GRU</a:t>
            </a:r>
            <a:r>
              <a:rPr lang="he-IL" sz="2400" dirty="0" smtClean="0"/>
              <a:t> השלם.</a:t>
            </a:r>
            <a:endParaRPr lang="en-US" sz="2400" dirty="0"/>
          </a:p>
          <a:p>
            <a:pPr marL="0" indent="0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2" y="994787"/>
            <a:ext cx="10608211" cy="47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שימור:</a:t>
            </a:r>
          </a:p>
          <a:p>
            <a:pPr marL="0" indent="0">
              <a:buNone/>
            </a:pPr>
            <a:r>
              <a:rPr lang="he-IL" dirty="0" smtClean="0"/>
              <a:t>להמשיך עם העבודה לבד מדי פעם, זה עוזר לייעל זמן.</a:t>
            </a:r>
          </a:p>
          <a:p>
            <a:pPr marL="0" indent="0">
              <a:buNone/>
            </a:pPr>
            <a:r>
              <a:rPr lang="he-IL" dirty="0" smtClean="0"/>
              <a:t>להמשיך לבנות באופן רוחבי, כך שאפשר לדבג גם באמצע הבנייה.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</a:t>
            </a:r>
            <a:r>
              <a:rPr lang="he-IL" dirty="0" smtClean="0"/>
              <a:t>:</a:t>
            </a:r>
          </a:p>
          <a:p>
            <a:pPr marL="0" indent="0">
              <a:buNone/>
            </a:pPr>
            <a:r>
              <a:rPr lang="he-IL" dirty="0" smtClean="0"/>
              <a:t>לא לסטות יות</a:t>
            </a:r>
            <a:r>
              <a:rPr lang="he-IL" dirty="0" smtClean="0"/>
              <a:t>ר מדי מהתוכנית של הספרינט</a:t>
            </a:r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סיום </a:t>
            </a:r>
            <a:r>
              <a:rPr lang="en-US" dirty="0" smtClean="0"/>
              <a:t>GRU</a:t>
            </a:r>
            <a:endParaRPr lang="he-IL" dirty="0" smtClean="0"/>
          </a:p>
          <a:p>
            <a:r>
              <a:rPr lang="he-IL" dirty="0" smtClean="0"/>
              <a:t>אופטימיזציה של הלמידה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שיתוף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דעתכם?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תודה רבה!</a:t>
            </a:r>
            <a:endParaRPr lang="he-I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2870</TotalTime>
  <Words>260</Words>
  <Application>Microsoft Office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3 – פרויקט פסיכו-בוט</vt:lpstr>
      <vt:lpstr>מטרות הספרינט</vt:lpstr>
      <vt:lpstr>תהליך העבודה</vt:lpstr>
      <vt:lpstr>PowerPoint Presentation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magshimim</cp:lastModifiedBy>
  <cp:revision>25</cp:revision>
  <dcterms:created xsi:type="dcterms:W3CDTF">2017-10-08T13:28:42Z</dcterms:created>
  <dcterms:modified xsi:type="dcterms:W3CDTF">2023-02-02T15:12:08Z</dcterms:modified>
</cp:coreProperties>
</file>