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57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0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03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47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5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68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30989"/>
            <a:ext cx="9144000" cy="2387600"/>
          </a:xfrm>
        </p:spPr>
        <p:txBody>
          <a:bodyPr/>
          <a:lstStyle/>
          <a:p>
            <a:r>
              <a:rPr lang="en-US" dirty="0" err="1" smtClean="0">
                <a:latin typeface="Poppins Medium" panose="00000600000000000000" pitchFamily="2" charset="0"/>
                <a:cs typeface="Poppins Medium" panose="00000600000000000000" pitchFamily="2" charset="0"/>
              </a:rPr>
              <a:t>PsychoBot</a:t>
            </a:r>
            <a:r>
              <a:rPr lang="en-US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 - 1</a:t>
            </a:r>
            <a:r>
              <a:rPr lang="en-US" baseline="300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st</a:t>
            </a:r>
            <a:r>
              <a:rPr lang="en-US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 Sprint</a:t>
            </a:r>
            <a:endParaRPr lang="he-IL" dirty="0">
              <a:latin typeface="Poppins Medium" panose="00000600000000000000" pitchFamily="2" charset="0"/>
            </a:endParaRPr>
          </a:p>
        </p:txBody>
      </p:sp>
      <p:pic>
        <p:nvPicPr>
          <p:cNvPr id="1026" name="Picture 2" descr="Logo-White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2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1383102" y="3569389"/>
            <a:ext cx="9144000" cy="621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Noam &amp; </a:t>
            </a:r>
            <a:r>
              <a:rPr lang="en-US" sz="4000" dirty="0" err="1" smtClean="0">
                <a:latin typeface="Poppins Regular" panose="00000500000000000000" pitchFamily="2" charset="0"/>
                <a:cs typeface="Poppins Regular" panose="00000500000000000000" pitchFamily="2" charset="0"/>
              </a:rPr>
              <a:t>Dolev</a:t>
            </a:r>
            <a:endParaRPr lang="he-IL" sz="4000" dirty="0">
              <a:latin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Questions?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2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Questions?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8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Thank you!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Architecture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51" y="1789906"/>
            <a:ext cx="9129898" cy="4351338"/>
          </a:xfrm>
        </p:spPr>
      </p:pic>
    </p:spTree>
    <p:extLst>
      <p:ext uri="{BB962C8B-B14F-4D97-AF65-F5344CB8AC3E}">
        <p14:creationId xmlns:p14="http://schemas.microsoft.com/office/powerpoint/2010/main" val="13495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Goals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Poppins Regular" panose="00000500000000000000" pitchFamily="2" charset="0"/>
              </a:rPr>
              <a:t>Neural Network – with LSTM Architecture (Long short term memory)</a:t>
            </a:r>
          </a:p>
          <a:p>
            <a:pPr algn="l" rtl="0"/>
            <a:r>
              <a:rPr lang="en-US" dirty="0" smtClean="0">
                <a:latin typeface="Poppins Regular" panose="00000500000000000000" pitchFamily="2" charset="0"/>
              </a:rPr>
              <a:t>Dataset loading and parsing (Word embedding, Lemmatization)</a:t>
            </a:r>
            <a:endParaRPr lang="he-IL" dirty="0">
              <a:latin typeface="Poppins Regular" panose="00000500000000000000" pitchFamily="2" charset="0"/>
            </a:endParaRPr>
          </a:p>
        </p:txBody>
      </p:sp>
      <p:pic>
        <p:nvPicPr>
          <p:cNvPr id="3074" name="Picture 2" descr="The Illustrated Word2vec – Jay Alammar – Visualizing machine learning one  concept at a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26" y="3740120"/>
            <a:ext cx="6593766" cy="292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8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Roadmap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Studied and understood the Spacy library and its use of word embedding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Downloaded sentences and emotions from </a:t>
            </a:r>
            <a:r>
              <a:rPr lang="en-US" sz="2400" dirty="0" err="1">
                <a:latin typeface="Poppins Regular" panose="00000500000000000000" pitchFamily="2" charset="0"/>
                <a:cs typeface="Poppins Regular" panose="00000500000000000000" pitchFamily="2" charset="0"/>
              </a:rPr>
              <a:t>Kaggle</a:t>
            </a:r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 website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Used AI to learn the dataset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Improved AI with LSTM architecture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Developed understanding of underlying algorithms and math behind LSTM.</a:t>
            </a:r>
          </a:p>
        </p:txBody>
      </p:sp>
    </p:spTree>
    <p:extLst>
      <p:ext uri="{BB962C8B-B14F-4D97-AF65-F5344CB8AC3E}">
        <p14:creationId xmlns:p14="http://schemas.microsoft.com/office/powerpoint/2010/main" val="42654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54" y="1212782"/>
            <a:ext cx="9719291" cy="4351338"/>
          </a:xfrm>
        </p:spPr>
      </p:pic>
    </p:spTree>
    <p:extLst>
      <p:ext uri="{BB962C8B-B14F-4D97-AF65-F5344CB8AC3E}">
        <p14:creationId xmlns:p14="http://schemas.microsoft.com/office/powerpoint/2010/main" val="145311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Conservation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Importance of thorough research before writing code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Benefits of working collaboratively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Understanding all aspects of code through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19036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Improvement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Benefits of working alone to optimize time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Importance of writing code that can be run incrementally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Avoiding waiting until the end of a sprint to test code</a:t>
            </a:r>
          </a:p>
        </p:txBody>
      </p:sp>
    </p:spTree>
    <p:extLst>
      <p:ext uri="{BB962C8B-B14F-4D97-AF65-F5344CB8AC3E}">
        <p14:creationId xmlns:p14="http://schemas.microsoft.com/office/powerpoint/2010/main" val="204214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Next Sprint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Neural Network with GRU architecture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API and Website</a:t>
            </a:r>
            <a:endParaRPr lang="en-US" sz="2400" dirty="0">
              <a:latin typeface="Poppins Regular" panose="00000500000000000000" pitchFamily="2" charset="0"/>
              <a:cs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4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Next Sprint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Neural Network with GRU architecture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API </a:t>
            </a:r>
            <a:r>
              <a:rPr lang="en-US" sz="240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and Website</a:t>
            </a:r>
            <a:endParaRPr lang="en-US" sz="2400" dirty="0">
              <a:latin typeface="Poppins Regular" panose="00000500000000000000" pitchFamily="2" charset="0"/>
              <a:cs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146</Words>
  <Application>Microsoft Office PowerPoint</Application>
  <PresentationFormat>מסך רחב</PresentationFormat>
  <Paragraphs>29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Poppins Medium</vt:lpstr>
      <vt:lpstr>Poppins Regular</vt:lpstr>
      <vt:lpstr>Times New Roman</vt:lpstr>
      <vt:lpstr>Office Theme</vt:lpstr>
      <vt:lpstr>PsychoBot - 1st Sprint</vt:lpstr>
      <vt:lpstr>Architecture</vt:lpstr>
      <vt:lpstr>Goals</vt:lpstr>
      <vt:lpstr>Roadmap</vt:lpstr>
      <vt:lpstr>מצגת של PowerPoint‏</vt:lpstr>
      <vt:lpstr>Conservation</vt:lpstr>
      <vt:lpstr>Improvement</vt:lpstr>
      <vt:lpstr>Next Sprint</vt:lpstr>
      <vt:lpstr>Next Sprint</vt:lpstr>
      <vt:lpstr>Questions?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</dc:title>
  <dc:creator>magshimim</dc:creator>
  <cp:lastModifiedBy>magshimim</cp:lastModifiedBy>
  <cp:revision>6</cp:revision>
  <dcterms:created xsi:type="dcterms:W3CDTF">2022-12-15T15:59:32Z</dcterms:created>
  <dcterms:modified xsi:type="dcterms:W3CDTF">2022-12-15T16:36:28Z</dcterms:modified>
</cp:coreProperties>
</file>