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embeddedFontLst>
    <p:embeddedFont>
      <p:font typeface="Alef" panose="00000500000000000000" pitchFamily="2" charset="-79"/>
      <p:regular r:id="rId20"/>
      <p:bold r:id="rId21"/>
    </p:embeddedFont>
    <p:embeddedFont>
      <p:font typeface="Heebo" pitchFamily="2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irOBu3imxZc+LC1ingp0qgfEJ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7c0e6da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f7c0e6dab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f7c0e6dab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3" name="Google Shape;21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8" name="Google Shape;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c6a7ffe6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2ec6a7ffe6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ec6a7ffe69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aEyal/FinalProjec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levNoa/job-track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534653" y="623275"/>
            <a:ext cx="4012173" cy="362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Job Tracker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All the Way to</a:t>
            </a:r>
            <a:b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Get a Job</a:t>
            </a:r>
            <a:endParaRPr sz="32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534651" y="3109848"/>
            <a:ext cx="4012173" cy="289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544528" y="5510810"/>
            <a:ext cx="4012173" cy="55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rPr lang="iw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נועה דולב,</a:t>
            </a:r>
            <a:r>
              <a:rPr lang="he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שגיא קרון,</a:t>
            </a:r>
            <a:br>
              <a:rPr lang="en-US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he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אלה אייל, תהילה עיני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" descr="Merger and Acquisitions partnership or work together success puzzle growth sol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919" y="1111375"/>
            <a:ext cx="6678900" cy="444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427919" y="5720435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w-IL" sz="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544528" y="3724136"/>
            <a:ext cx="4012173" cy="55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פרויקט גמר תשפ"ד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934334" y="1201067"/>
            <a:ext cx="1046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התחברות או הרשמה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l="17596" r="12650"/>
          <a:stretch/>
        </p:blipFill>
        <p:spPr>
          <a:xfrm>
            <a:off x="851482" y="1863302"/>
            <a:ext cx="2437002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l="22955" r="19568"/>
          <a:stretch/>
        </p:blipFill>
        <p:spPr>
          <a:xfrm>
            <a:off x="3498192" y="1863302"/>
            <a:ext cx="2437002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l="2226" r="10398"/>
          <a:stretch/>
        </p:blipFill>
        <p:spPr>
          <a:xfrm>
            <a:off x="6144902" y="1863302"/>
            <a:ext cx="2323751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6">
            <a:alphaModFix/>
          </a:blip>
          <a:srcRect l="7027" r="7356"/>
          <a:stretch/>
        </p:blipFill>
        <p:spPr>
          <a:xfrm>
            <a:off x="8753585" y="1863302"/>
            <a:ext cx="2508309" cy="386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941684" y="1252517"/>
            <a:ext cx="104652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התנתקות, פרופיל משתמש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אפשרות לערוך פרטי משתמש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לעלות קורות חיים מחדש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לשנות סיסמא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406" y="1690050"/>
            <a:ext cx="8003753" cy="435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41775" y="623275"/>
            <a:ext cx="10621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947956" y="1481400"/>
            <a:ext cx="10465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אודות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הסבר על התהליך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המוצר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החזון,</a:t>
            </a:r>
            <a:endParaRPr dirty="0"/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איך הכל התחיל ומי יצר את הפרויקט. </a:t>
            </a:r>
            <a:endParaRPr dirty="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740300"/>
            <a:ext cx="5054202" cy="534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47956" y="1312235"/>
            <a:ext cx="101660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משרות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מרכז את כל המשרות אליהם 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המועמדים הגישו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קורות חיים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מאפשר מבט על.</a:t>
            </a:r>
            <a:endParaRPr dirty="0"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955" y="1896858"/>
            <a:ext cx="4282768" cy="416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562" y="1896858"/>
            <a:ext cx="5450425" cy="416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98082" y="1282670"/>
            <a:ext cx="107925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משרה ספציפית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מעבר מתוך עמוד המשרות הכלל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י.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עמוד זה מאפשר למועמדים לצפות בפרטים הכללים על המשרה 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(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שם חברה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דרישות משרה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)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ולראות את ההתאמה למשרה </a:t>
            </a:r>
            <a:r>
              <a:rPr lang="iw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ספציפית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בנוסף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בעמוד זה המועמדים יכולים לנהל את תהליך המיון שלהם ומעבר בין שלבי מיון, להוסיף הערות ואירועים.</a:t>
            </a:r>
            <a:endParaRPr dirty="0"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819" y="2021293"/>
            <a:ext cx="3880062" cy="400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292" y="2021293"/>
            <a:ext cx="4495700" cy="400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7c0e6dab5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f7c0e6dab5_0_0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f7c0e6dab5_0_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f7c0e6dab5_0_0"/>
          <p:cNvSpPr/>
          <p:nvPr/>
        </p:nvSpPr>
        <p:spPr>
          <a:xfrm>
            <a:off x="6556200" y="623275"/>
            <a:ext cx="49908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f7c0e6dab5_0_0"/>
          <p:cNvSpPr txBox="1"/>
          <p:nvPr/>
        </p:nvSpPr>
        <p:spPr>
          <a:xfrm>
            <a:off x="698082" y="1181320"/>
            <a:ext cx="107925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דאשבורד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מציג את התהליכים שהמועמד.ת נמצא.ת בהם,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האירועים ואת מודל השכר.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הדאשבורד מאפשר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למועמד לקבל תמונה כללית על התהליך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בחתך של שלבי המיון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dirty="0"/>
          </a:p>
        </p:txBody>
      </p:sp>
      <p:pic>
        <p:nvPicPr>
          <p:cNvPr id="199" name="Google Shape;199;g2f7c0e6dab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50" y="822825"/>
            <a:ext cx="6195548" cy="52123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6971236" y="1265802"/>
            <a:ext cx="4218138" cy="159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ebo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Github</a:t>
            </a: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106917" y="623275"/>
            <a:ext cx="4836540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sng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פרויקט גמר - התחלת עבודה בגיט</a:t>
            </a:r>
            <a:endParaRPr sz="2800" b="0" i="0" u="sng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sng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sng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פרויקט גמר – הגשה סופית</a:t>
            </a:r>
            <a:endParaRPr sz="2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220" name="Google Shape;220;p11" descr="GitHub Logos and Usage · Git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4722" y="2391795"/>
            <a:ext cx="1731165" cy="173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41775" y="7756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אתגרים בפרויקט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231" name="Google Shape;231;p12"/>
          <p:cNvGrpSpPr/>
          <p:nvPr/>
        </p:nvGrpSpPr>
        <p:grpSpPr>
          <a:xfrm>
            <a:off x="1481660" y="1443237"/>
            <a:ext cx="9225280" cy="4692409"/>
            <a:chOff x="0" y="2293"/>
            <a:chExt cx="9225280" cy="4692409"/>
          </a:xfrm>
        </p:grpSpPr>
        <p:cxnSp>
          <p:nvCxnSpPr>
            <p:cNvPr id="232" name="Google Shape;232;p12"/>
            <p:cNvCxnSpPr/>
            <p:nvPr/>
          </p:nvCxnSpPr>
          <p:spPr>
            <a:xfrm>
              <a:off x="0" y="2293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3" name="Google Shape;233;p12"/>
            <p:cNvSpPr/>
            <p:nvPr/>
          </p:nvSpPr>
          <p:spPr>
            <a:xfrm>
              <a:off x="0" y="2293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 txBox="1"/>
            <p:nvPr/>
          </p:nvSpPr>
          <p:spPr>
            <a:xfrm>
              <a:off x="0" y="2293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פתרון טכנולוגי–למידת מכונה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התאמה וקטורית של המשרה לקורות חיים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Langchain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למידת מכונה מסובכת מבוססת מודלי שפה 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-&gt;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שימוש ב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</a:t>
              </a:r>
              <a:r>
                <a:rPr lang="en-US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API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ל-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Gemini ויצירת פרומפטים לביצוע ההתאמה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.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cxnSp>
          <p:nvCxnSpPr>
            <p:cNvPr id="235" name="Google Shape;235;p12"/>
            <p:cNvCxnSpPr/>
            <p:nvPr/>
          </p:nvCxnSpPr>
          <p:spPr>
            <a:xfrm>
              <a:off x="0" y="1566430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6" name="Google Shape;236;p12"/>
            <p:cNvSpPr/>
            <p:nvPr/>
          </p:nvSpPr>
          <p:spPr>
            <a:xfrm>
              <a:off x="0" y="1566430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0" y="1566430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Prompt Engineering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אופטימיזציה של הפרומפטים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קבלת מידע אמין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והגיוני בהתאמה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-&gt;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שאלנו את כלי ה</a:t>
              </a:r>
              <a:r>
                <a:rPr lang="en-US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AI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איך היו רוצים לקבל את המידע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ביצענו איטרציות ובדיקות רבות והתאמנו כל פעם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חלק מתוך הפרומפט עד לקבלת התוצאה הרצויה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.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cxnSp>
          <p:nvCxnSpPr>
            <p:cNvPr id="238" name="Google Shape;238;p12"/>
            <p:cNvCxnSpPr/>
            <p:nvPr/>
          </p:nvCxnSpPr>
          <p:spPr>
            <a:xfrm>
              <a:off x="0" y="3130566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9" name="Google Shape;239;p12"/>
            <p:cNvSpPr/>
            <p:nvPr/>
          </p:nvSpPr>
          <p:spPr>
            <a:xfrm>
              <a:off x="0" y="3130566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0" y="3130566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כל הפרויקט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בין חלקי קוד בשפות שונות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-&gt;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חיברנו כל חלק בנפרד וביצענו בדיקות על חלקים אלו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המר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נו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שפות פיתוח בקטעי קוד מסויימים ל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Noje.js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על מנת לשמור על מבנה אחיד.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791000" y="112525"/>
            <a:ext cx="59133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ebo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מטרות הפרויקט</a:t>
            </a: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527575" y="1591038"/>
            <a:ext cx="38952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lang="iw-IL" sz="265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לאפשר למועמד מקום מרוכז למעקב אחר תהליכי חיפוש עבודה</a:t>
            </a:r>
            <a:endParaRPr sz="26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46100" y="1591038"/>
            <a:ext cx="38952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הצגת התאמה בין קורות חיים למשרה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3742375" y="3953350"/>
            <a:ext cx="38961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iw-IL" sz="27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הצגה של טווח השכר המקובל בשוק בהתאם לרקע של המועמד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41775" y="7756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1" i="0" u="none" strike="noStrike" cap="none" dirty="0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פתרונות קיימים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92331" y="1445342"/>
            <a:ext cx="5064882" cy="42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w-IL" sz="2800" u="sng" dirty="0">
                <a:latin typeface="Alef"/>
                <a:ea typeface="Alef"/>
                <a:cs typeface="Alef"/>
                <a:sym typeface="Alef"/>
              </a:rPr>
              <a:t>Tealhq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כלי המבצע התאמה בין תיאור תפקיד לקורות חיים של המועמד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.</a:t>
            </a:r>
          </a:p>
          <a:p>
            <a: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he-IL" sz="2800" dirty="0">
              <a:latin typeface="Alef"/>
              <a:ea typeface="Alef"/>
              <a:cs typeface="Alef"/>
              <a:sym typeface="Alef"/>
            </a:endParaRPr>
          </a:p>
          <a:p>
            <a:pPr marL="342900" marR="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w-IL" sz="2800" u="sng" dirty="0">
                <a:latin typeface="Alef"/>
                <a:ea typeface="Alef"/>
                <a:cs typeface="Alef"/>
                <a:sym typeface="Alef"/>
              </a:rPr>
              <a:t>Michaelpage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כלי שמבצע הערכה של הכישורים והניסיון של המעמד ומתאים לו משרה מול המשרות הפתוחות במאגר הנתונים של החברה.</a:t>
            </a:r>
            <a:endParaRPr sz="28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342900" marR="0" lvl="0" indent="-1651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6470468" y="5556100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w-IL" sz="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47" name="Google Shape;47;p3" descr="Business man boxing fighting business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119" y="1441338"/>
            <a:ext cx="4928700" cy="399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641775" y="9280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הפתרון שלנו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990525" y="1445350"/>
            <a:ext cx="6028414" cy="4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1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ריכוז משרות אליהם המשתמש הגיש מועמדות.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עדכון כל משרה בהתאם להתקדמות.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צפייה בדאשבורד שמציג</a:t>
            </a:r>
            <a:r>
              <a:rPr lang="he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את הנתונים בצורה ויזואלית.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הצגת חיזוי שכר ואחוז התאמה למשרה.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1084217" y="5654507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lef"/>
              <a:buNone/>
            </a:pPr>
            <a:r>
              <a:rPr lang="iw-IL" sz="800" b="0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59" name="Google Shape;59;p4" descr="Goal achievement, career promotion, school graduation. Educational trajectory, educational capital strategy, determine your educational way concep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475" y="1433350"/>
            <a:ext cx="4196476" cy="3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2621695" y="1446265"/>
            <a:ext cx="6817179" cy="4290595"/>
            <a:chOff x="1573946" y="923"/>
            <a:chExt cx="6817179" cy="4290595"/>
          </a:xfrm>
        </p:grpSpPr>
        <p:sp>
          <p:nvSpPr>
            <p:cNvPr id="71" name="Google Shape;71;p5"/>
            <p:cNvSpPr/>
            <p:nvPr/>
          </p:nvSpPr>
          <p:spPr>
            <a:xfrm>
              <a:off x="1573946" y="923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 txBox="1"/>
            <p:nvPr/>
          </p:nvSpPr>
          <p:spPr>
            <a:xfrm>
              <a:off x="1573946" y="923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למידת מכונה: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linear regression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Python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73946" y="744513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1573946" y="744513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צד שרת: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Node.JS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573946" y="1488102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 txBox="1"/>
            <p:nvPr/>
          </p:nvSpPr>
          <p:spPr>
            <a:xfrm>
              <a:off x="1573946" y="1488102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lvl="1" algn="ctr" rtl="1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צד לקוח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: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React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573946" y="2231691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 txBox="1"/>
            <p:nvPr/>
          </p:nvSpPr>
          <p:spPr>
            <a:xfrm>
              <a:off x="1573946" y="2231691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API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: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Gemini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573946" y="2975280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 txBox="1"/>
            <p:nvPr/>
          </p:nvSpPr>
          <p:spPr>
            <a:xfrm>
              <a:off x="1573946" y="2975280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Web Scraping: Puppeteer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573946" y="3718869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 txBox="1"/>
            <p:nvPr/>
          </p:nvSpPr>
          <p:spPr>
            <a:xfrm>
              <a:off x="1573946" y="3718869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בסיס נתונים: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MongoDB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6a7ffe69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ec6a7ffe69_0_3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ec6a7ffe69_0_3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ec6a7ffe69_0_3"/>
          <p:cNvSpPr/>
          <p:nvPr/>
        </p:nvSpPr>
        <p:spPr>
          <a:xfrm>
            <a:off x="641775" y="6232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92" name="Google Shape;92;g2ec6a7ffe69_0_3"/>
          <p:cNvSpPr/>
          <p:nvPr/>
        </p:nvSpPr>
        <p:spPr>
          <a:xfrm>
            <a:off x="641775" y="1347730"/>
            <a:ext cx="10905000" cy="4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93" name="Google Shape;93;g2ec6a7ffe69_0_3"/>
          <p:cNvSpPr txBox="1"/>
          <p:nvPr/>
        </p:nvSpPr>
        <p:spPr>
          <a:xfrm>
            <a:off x="1446100" y="1291675"/>
            <a:ext cx="84531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צד לקוח: </a:t>
            </a:r>
            <a:endParaRPr sz="2200" b="1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אתר מבוסס עלReact 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כולל: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העלאת קורות חיים.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התחברות/רישום.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העלאת משרות וריכוזן.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המרכז פרטים על משרה ספציפית.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דאשבורד.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200" dirty="0">
                <a:solidFill>
                  <a:schemeClr val="dk1"/>
                </a:solidFill>
                <a:latin typeface="Alef"/>
                <a:cs typeface="Alef"/>
                <a:sym typeface="Alef"/>
              </a:rPr>
              <a:t>Material Ui</a:t>
            </a:r>
            <a:r>
              <a:rPr lang="he-IL" sz="2200" dirty="0">
                <a:solidFill>
                  <a:schemeClr val="dk1"/>
                </a:solidFill>
                <a:latin typeface="Alef"/>
                <a:cs typeface="Alef"/>
                <a:sym typeface="Alef"/>
              </a:rPr>
              <a:t>.</a:t>
            </a:r>
            <a:endParaRPr sz="2200" dirty="0">
              <a:solidFill>
                <a:schemeClr val="dk1"/>
              </a:solidFill>
              <a:latin typeface="Alef"/>
              <a:cs typeface="Alef"/>
            </a:endParaRPr>
          </a:p>
          <a:p>
            <a:pPr marL="2857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צד שרת: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Node.JS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לכתיבת צד שרת.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המידע מאוחסן בMongodb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5492425" y="1481400"/>
            <a:ext cx="5607600" cy="348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w-IL" sz="21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מודלים:</a:t>
            </a:r>
            <a:endParaRPr sz="2100" b="1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457200" marR="0" lvl="0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●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מודל למידת מכונה העושה שימוש </a:t>
            </a:r>
            <a:r>
              <a:rPr lang="iw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ב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linear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regression </a:t>
            </a:r>
            <a:r>
              <a:rPr lang="he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להצגת חיזוי שכר לתפקיד.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457200" marR="0" lvl="0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●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</a:t>
            </a:r>
            <a:r>
              <a:rPr lang="en-US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API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של Gemini</a:t>
            </a:r>
            <a:r>
              <a:rPr lang="he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: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חילוץ מידע מקורות חיים.</a:t>
            </a:r>
            <a:endParaRPr lang="he-IL"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הצגת אחוז התאמה למשרה.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סיוע בחלקים נוספים בקוד לטיוב השפה.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607080" y="5475318"/>
            <a:ext cx="1715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lef"/>
              <a:buNone/>
            </a:pPr>
            <a:r>
              <a:rPr lang="iw-IL" sz="800" b="0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106" name="Google Shape;106;p6" descr="Setup analytics concept illustration"/>
          <p:cNvPicPr preferRelativeResize="0"/>
          <p:nvPr/>
        </p:nvPicPr>
        <p:blipFill rotWithShape="1">
          <a:blip r:embed="rId3">
            <a:alphaModFix/>
          </a:blip>
          <a:srcRect l="7054"/>
          <a:stretch/>
        </p:blipFill>
        <p:spPr>
          <a:xfrm>
            <a:off x="955649" y="1296025"/>
            <a:ext cx="3931674" cy="42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641775" y="394675"/>
            <a:ext cx="10905000" cy="59892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נגישות למידע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74200" y="1445350"/>
            <a:ext cx="51987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מידע למודל linear regression</a:t>
            </a:r>
            <a:r>
              <a:rPr lang="he-IL" sz="2200" b="1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: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אתרkaggle 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קובץ נתוני שכר אשר שימש ללמידת המודל.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המידע כולל כ1,400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רשומות המכילות - שם משרה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גיל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השכלה ושכר.</a:t>
            </a:r>
            <a:endParaRPr sz="22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5608" y="1568281"/>
            <a:ext cx="5865900" cy="2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1" indent="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מידע לאופטימיזציה של התאמת</a:t>
            </a:r>
            <a:b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קורות חיים למשרה:</a:t>
            </a:r>
            <a:endParaRPr sz="2200" b="1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בטמפלטים של קורות חיים.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במשרות מאתרי אינטרנט שונים.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המידע כולל קבצי</a:t>
            </a:r>
            <a:b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Text, PDF, WORD, URL</a:t>
            </a:r>
            <a:endParaRPr sz="22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995256" y="1238150"/>
            <a:ext cx="104652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נחיתה – הסבר כללי על האתר ודרך להתחברות. יצרנו הפרדה בין שיווק האתר למוצר עצמו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dirty="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738" y="1673900"/>
            <a:ext cx="8422523" cy="43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631</Words>
  <Application>Microsoft Office PowerPoint</Application>
  <PresentationFormat>Widescreen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Heebo</vt:lpstr>
      <vt:lpstr>Calibri</vt:lpstr>
      <vt:lpstr>Arial</vt:lpstr>
      <vt:lpstr>Alef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Noa Dolev</dc:creator>
  <cp:lastModifiedBy>Noa Dolev</cp:lastModifiedBy>
  <cp:revision>27</cp:revision>
  <dcterms:created xsi:type="dcterms:W3CDTF">2024-06-10T11:44:29Z</dcterms:created>
  <dcterms:modified xsi:type="dcterms:W3CDTF">2025-01-04T18:43:35Z</dcterms:modified>
</cp:coreProperties>
</file>