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3" r:id="rId3"/>
    <p:sldId id="284" r:id="rId4"/>
    <p:sldId id="258" r:id="rId5"/>
    <p:sldId id="257" r:id="rId6"/>
    <p:sldId id="274" r:id="rId7"/>
    <p:sldId id="295" r:id="rId8"/>
    <p:sldId id="296" r:id="rId9"/>
    <p:sldId id="297" r:id="rId10"/>
    <p:sldId id="298" r:id="rId11"/>
    <p:sldId id="299" r:id="rId12"/>
    <p:sldId id="302" r:id="rId13"/>
    <p:sldId id="303" r:id="rId14"/>
    <p:sldId id="282" r:id="rId15"/>
    <p:sldId id="294" r:id="rId16"/>
    <p:sldId id="304" r:id="rId17"/>
    <p:sldId id="305" r:id="rId18"/>
    <p:sldId id="308" r:id="rId19"/>
    <p:sldId id="309" r:id="rId20"/>
    <p:sldId id="310" r:id="rId21"/>
    <p:sldId id="317" r:id="rId22"/>
    <p:sldId id="311" r:id="rId23"/>
    <p:sldId id="300" r:id="rId24"/>
    <p:sldId id="312" r:id="rId25"/>
    <p:sldId id="313" r:id="rId26"/>
    <p:sldId id="314" r:id="rId27"/>
    <p:sldId id="315" r:id="rId28"/>
    <p:sldId id="316" r:id="rId29"/>
    <p:sldId id="318" r:id="rId30"/>
    <p:sldId id="320" r:id="rId31"/>
    <p:sldId id="321" r:id="rId32"/>
    <p:sldId id="283" r:id="rId33"/>
    <p:sldId id="272" r:id="rId34"/>
    <p:sldId id="322" r:id="rId35"/>
    <p:sldId id="267" r:id="rId36"/>
    <p:sldId id="268" r:id="rId37"/>
    <p:sldId id="269" r:id="rId38"/>
    <p:sldId id="270" r:id="rId39"/>
    <p:sldId id="259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6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>
        <p:scale>
          <a:sx n="100" d="100"/>
          <a:sy n="100" d="100"/>
        </p:scale>
        <p:origin x="852" y="246"/>
      </p:cViewPr>
      <p:guideLst>
        <p:guide orient="horz" pos="426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50876-3A6C-4BCA-B979-EDD70535985F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1BFB9-4471-40BD-A92D-D38F294A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33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– </a:t>
            </a:r>
            <a:r>
              <a:rPr lang="ru-RU" baseline="0" dirty="0" smtClean="0"/>
              <a:t>ключевое слово, связывает идентификатор со значением или функцией. Ключевое слово </a:t>
            </a:r>
            <a:r>
              <a:rPr lang="ru-RU" baseline="0" dirty="0" err="1" smtClean="0"/>
              <a:t>let</a:t>
            </a:r>
            <a:r>
              <a:rPr lang="ru-RU" baseline="0" dirty="0" smtClean="0"/>
              <a:t> используется для привязки имени к значению или функции.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9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Иммутабельность</a:t>
            </a:r>
            <a:r>
              <a:rPr lang="ru-RU" dirty="0" smtClean="0"/>
              <a:t> – невозможность изменения состояния объекта</a:t>
            </a:r>
            <a:r>
              <a:rPr lang="ru-RU" baseline="0" dirty="0" smtClean="0"/>
              <a:t> с момента его создания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– подпрограмма, которая может принимать параметры, и должна возвращать значение.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8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– подпрограмма, которая может принимать параметры, и должна возвращать значение.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7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– подпрограмма, которая может принимать параметры, и должна возвращать значение.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9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</a:t>
            </a:r>
            <a:r>
              <a:rPr lang="ru-RU" baseline="0" dirty="0" smtClean="0"/>
              <a:t> – подпрограмма, которая может принимать параметры, и должна возвращать значение.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8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99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0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Чистыми (</a:t>
            </a:r>
            <a:r>
              <a:rPr lang="ru-RU" dirty="0" err="1" smtClean="0"/>
              <a:t>pure</a:t>
            </a:r>
            <a:r>
              <a:rPr lang="ru-RU" dirty="0" smtClean="0"/>
              <a:t>) называются функции, не производящие побочных эффектов: печати, изменения состояния, сетевых запросов. Как правило, чистота фиксируется на уровне соглашений, но бывает и </a:t>
            </a:r>
            <a:r>
              <a:rPr lang="ru-RU" dirty="0" err="1" smtClean="0"/>
              <a:t>Хаскель</a:t>
            </a:r>
            <a:r>
              <a:rPr lang="ru-RU" dirty="0" smtClean="0"/>
              <a:t>. Такие функции безопасно вызывать как угодно, откуда угодно и сколько угодно раз.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1BFB9-4471-40BD-A92D-D38F294AF8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0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6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AB0-06D5-4361-97E0-5486A3B725F1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2AB0-06D5-4361-97E0-5486A3B725F1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13A0-2722-4E3B-9120-FA5D70CC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6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lfik1/ItMeetupCats" TargetMode="External"/><Relationship Id="rId2" Type="http://schemas.openxmlformats.org/officeDocument/2006/relationships/hyperlink" Target="https://github.com/Dolfik1/Funogra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6440" y="1361666"/>
            <a:ext cx="9499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 в F# на примере разработки </a:t>
            </a:r>
            <a:r>
              <a:rPr lang="ru-RU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телеграм</a:t>
            </a:r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бота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2041" y="5436687"/>
            <a:ext cx="3606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Николай Матюшин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6021462"/>
            <a:ext cx="4864100" cy="6485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04" y="5063880"/>
            <a:ext cx="2226406" cy="7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686804" y="530163"/>
            <a:ext cx="28184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86687" y="2644170"/>
            <a:ext cx="38186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+ 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976813" y="3826192"/>
            <a:ext cx="21097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54258" y="530163"/>
            <a:ext cx="5283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Чистота 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54258" y="530163"/>
            <a:ext cx="5283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Чистота 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0656" y="1657062"/>
            <a:ext cx="92642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3850" indent="-32385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Чистые</a:t>
            </a:r>
          </a:p>
        </p:txBody>
      </p:sp>
    </p:spTree>
    <p:extLst>
      <p:ext uri="{BB962C8B-B14F-4D97-AF65-F5344CB8AC3E}">
        <p14:creationId xmlns:p14="http://schemas.microsoft.com/office/powerpoint/2010/main" val="31727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54258" y="530163"/>
            <a:ext cx="5283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Чистота 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0656" y="1657062"/>
            <a:ext cx="9264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3850" indent="-32385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Чистые</a:t>
            </a:r>
          </a:p>
          <a:p>
            <a:pPr marL="323850" indent="-323850"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  <a:p>
            <a:pPr>
              <a:tabLst>
                <a:tab pos="361950" algn="l"/>
              </a:tabLst>
            </a:pPr>
            <a:r>
              <a:rPr lang="ru-RU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(не чистые)</a:t>
            </a:r>
          </a:p>
        </p:txBody>
      </p:sp>
    </p:spTree>
    <p:extLst>
      <p:ext uri="{BB962C8B-B14F-4D97-AF65-F5344CB8AC3E}">
        <p14:creationId xmlns:p14="http://schemas.microsoft.com/office/powerpoint/2010/main" val="12436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25436" y="530163"/>
            <a:ext cx="51411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Чистые 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80" y="2162424"/>
            <a:ext cx="3789440" cy="37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05393" y="530163"/>
            <a:ext cx="51812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Чистые 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15746" y="2866134"/>
            <a:ext cx="56058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x + y;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22609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= 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counter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x + y;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6279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106279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1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6279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106279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1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943157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943157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2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6279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106279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1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943157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943157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2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106279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106279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943157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943157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195491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  <a:endCxn id="12" idx="0"/>
          </p:cNvCxnSpPr>
          <p:nvPr/>
        </p:nvCxnSpPr>
        <p:spPr>
          <a:xfrm>
            <a:off x="8014439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928253" y="530163"/>
            <a:ext cx="23355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Зачем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6279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106279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1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943157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943157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2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106279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106279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943157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943157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195491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3106279" y="5337920"/>
            <a:ext cx="5979442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5024718" y="5504935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counter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" name="Прямая со стрелкой 28"/>
          <p:cNvCxnSpPr>
            <a:stCxn id="7" idx="2"/>
            <a:endCxn id="12" idx="0"/>
          </p:cNvCxnSpPr>
          <p:nvPr/>
        </p:nvCxnSpPr>
        <p:spPr>
          <a:xfrm>
            <a:off x="8014439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7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6279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106279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1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943157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943157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2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106279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106279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943157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943157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195491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3106279" y="5337920"/>
            <a:ext cx="5979442" cy="9976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5024718" y="5504935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counter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Прямая со стрелкой 24"/>
          <p:cNvCxnSpPr>
            <a:stCxn id="10" idx="2"/>
          </p:cNvCxnSpPr>
          <p:nvPr/>
        </p:nvCxnSpPr>
        <p:spPr>
          <a:xfrm>
            <a:off x="4177561" y="4571040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  <a:endCxn id="12" idx="0"/>
          </p:cNvCxnSpPr>
          <p:nvPr/>
        </p:nvCxnSpPr>
        <p:spPr>
          <a:xfrm>
            <a:off x="8014439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10269" y="530163"/>
            <a:ext cx="9371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с побочными эффектами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106279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106279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1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943157" y="1821164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943157" y="1996839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Поток 2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5721" y="4517136"/>
            <a:ext cx="2340864" cy="2340864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3106279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106279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943157" y="3573357"/>
            <a:ext cx="2142564" cy="997683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943157" y="3749032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add(1, 2)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195491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3106279" y="5337920"/>
            <a:ext cx="5979442" cy="9976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5024718" y="5504935"/>
            <a:ext cx="21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counter</a:t>
            </a:r>
            <a:endParaRPr lang="ru-R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Прямая со стрелкой 24"/>
          <p:cNvCxnSpPr>
            <a:stCxn id="10" idx="2"/>
          </p:cNvCxnSpPr>
          <p:nvPr/>
        </p:nvCxnSpPr>
        <p:spPr>
          <a:xfrm>
            <a:off x="4177561" y="4571040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  <a:endCxn id="12" idx="0"/>
          </p:cNvCxnSpPr>
          <p:nvPr/>
        </p:nvCxnSpPr>
        <p:spPr>
          <a:xfrm>
            <a:off x="8014439" y="2818847"/>
            <a:ext cx="0" cy="75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9747" y="3078940"/>
            <a:ext cx="64725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endParaRPr lang="es-E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9747" y="3078940"/>
            <a:ext cx="64725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endParaRPr lang="es-E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982913" y="3834411"/>
            <a:ext cx="8905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9747" y="3078940"/>
            <a:ext cx="64725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endParaRPr lang="es-E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214813" y="3841042"/>
            <a:ext cx="8905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9747" y="3078940"/>
            <a:ext cx="64725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endParaRPr lang="es-E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402263" y="3841323"/>
            <a:ext cx="3381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9747" y="3078940"/>
            <a:ext cx="64725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endParaRPr lang="es-E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005513" y="3848381"/>
            <a:ext cx="3381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9747" y="3078940"/>
            <a:ext cx="64725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endParaRPr lang="es-E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262813" y="3848381"/>
            <a:ext cx="14811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2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9747" y="3078940"/>
            <a:ext cx="64725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4400" dirty="0">
                <a:solidFill>
                  <a:srgbClr val="000000"/>
                </a:solidFill>
                <a:latin typeface="Consolas" panose="020B0609020204030204" pitchFamily="49" charset="0"/>
              </a:rPr>
              <a:t> add </a:t>
            </a:r>
            <a:r>
              <a:rPr lang="es-ES" sz="4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s-E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4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ru-RU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E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06" y="4788043"/>
            <a:ext cx="1245483" cy="124548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412145" y="530163"/>
            <a:ext cx="73677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Функциональные языки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0" y="2398616"/>
            <a:ext cx="1471977" cy="10303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8" y="3599771"/>
            <a:ext cx="692780" cy="9052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8" y="4788043"/>
            <a:ext cx="1206351" cy="12063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90" y="2063300"/>
            <a:ext cx="1842655" cy="184265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07" y="3599771"/>
            <a:ext cx="919020" cy="9190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49" y="2603628"/>
            <a:ext cx="895350" cy="762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753" y="3707837"/>
            <a:ext cx="1631894" cy="68295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03" y="2719342"/>
            <a:ext cx="1876970" cy="53057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896" y="2603628"/>
            <a:ext cx="1092479" cy="77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449" y="530163"/>
            <a:ext cx="4269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17058" y="2067743"/>
            <a:ext cx="8749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(-)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(+)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// happy debugging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// 1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sz="3600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731949" y="530163"/>
            <a:ext cx="67281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Композиция функций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66929" y="530163"/>
            <a:ext cx="52581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Неизменяемость</a:t>
            </a:r>
          </a:p>
          <a:p>
            <a:pPr algn="ctr"/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иммутабельность</a:t>
            </a:r>
            <a:r>
              <a:rPr lang="ru-RU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730876" y="530163"/>
            <a:ext cx="87302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Функциональное мышление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366134" y="530163"/>
            <a:ext cx="5459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Вывод типов в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200" y="170430"/>
            <a:ext cx="1032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0200" y="1182660"/>
            <a:ext cx="8102600" cy="501675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ServiceResult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GetAllUsersAsync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users =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Db.QueryAsync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"select * from Users"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users.Count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ServiceResult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"User list is empty."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ServiceResult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(users);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ServiceResult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"Unex</a:t>
            </a:r>
            <a:r>
              <a:rPr lang="en-US" altLang="en-US" sz="1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ected error."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200" y="170430"/>
            <a:ext cx="1032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0200" y="1182660"/>
            <a:ext cx="8102600" cy="501675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ServiceResult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GetAllUsersAsync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users =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Db.QueryAsync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"select * from Users"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users.Count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ServiceResult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"User list is empty."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ServiceResult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(users);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ServiceResult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"Unex</a:t>
            </a:r>
            <a:r>
              <a:rPr lang="en-US" altLang="en-US" sz="1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ected error."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41" y="2053558"/>
            <a:ext cx="2802259" cy="275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200" y="1704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0200" y="1093760"/>
            <a:ext cx="6807200" cy="378565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getAllUsersAsync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 =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let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err message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serviceResult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&lt;List&lt;User&gt;&gt; message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let!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users =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sqlQuery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&lt;User&gt;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"select * from Users"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|&gt;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executeAsync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|&gt;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.toList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users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| []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err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"User list is empty."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| _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serviceResult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users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| _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err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"Unexpected error."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200" y="1704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0200" y="1093760"/>
            <a:ext cx="6807200" cy="378565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getAllUsersAsync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 =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let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err message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serviceResult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&lt;List&lt;User&gt;&gt; message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let!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users =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sqlQuery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&lt;User&gt;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"select * from Users"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|&gt;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executeAsync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|&gt;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.toList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users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| []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err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"User list is empty."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| _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serviceResult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users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| _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err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"Unexpected error."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1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11102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1110230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|&gt;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07" y="2693401"/>
            <a:ext cx="2439386" cy="243938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229142" y="530163"/>
            <a:ext cx="37337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Почему </a:t>
            </a:r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F#?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11102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1110230"/>
            <a:ext cx="8165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y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9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11102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1110230"/>
            <a:ext cx="8165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11102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1110230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11102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1110230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|&gt;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111023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1110230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|&gt;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 rot="16200000">
            <a:off x="2572599" y="1468021"/>
            <a:ext cx="68480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</p:txBody>
      </p:sp>
      <p:sp>
        <p:nvSpPr>
          <p:cNvPr id="5" name="Прямоугольник 4"/>
          <p:cNvSpPr/>
          <p:nvPr/>
        </p:nvSpPr>
        <p:spPr>
          <a:xfrm rot="16200000">
            <a:off x="8490799" y="1468021"/>
            <a:ext cx="68480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dirty="0">
                <a:latin typeface="Segoe UI Light" panose="020B0502040204020203" pitchFamily="34" charset="0"/>
                <a:cs typeface="Segoe UI Light" panose="020B0502040204020203" pitchFamily="34" charset="0"/>
              </a:rPr>
              <a:t>{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3077255" y="2736284"/>
            <a:ext cx="5923416" cy="1344784"/>
          </a:xfrm>
          <a:custGeom>
            <a:avLst/>
            <a:gdLst>
              <a:gd name="connsiteX0" fmla="*/ 0 w 6131005"/>
              <a:gd name="connsiteY0" fmla="*/ 113965 h 1434771"/>
              <a:gd name="connsiteX1" fmla="*/ 3033486 w 6131005"/>
              <a:gd name="connsiteY1" fmla="*/ 1434765 h 1434771"/>
              <a:gd name="connsiteX2" fmla="*/ 5921828 w 6131005"/>
              <a:gd name="connsiteY2" fmla="*/ 99451 h 1434771"/>
              <a:gd name="connsiteX3" fmla="*/ 5907314 w 6131005"/>
              <a:gd name="connsiteY3" fmla="*/ 99451 h 1434771"/>
              <a:gd name="connsiteX0" fmla="*/ 0 w 6507389"/>
              <a:gd name="connsiteY0" fmla="*/ 103947 h 1424753"/>
              <a:gd name="connsiteX1" fmla="*/ 3033486 w 6507389"/>
              <a:gd name="connsiteY1" fmla="*/ 1424747 h 1424753"/>
              <a:gd name="connsiteX2" fmla="*/ 5921828 w 6507389"/>
              <a:gd name="connsiteY2" fmla="*/ 89433 h 1424753"/>
              <a:gd name="connsiteX3" fmla="*/ 6507389 w 6507389"/>
              <a:gd name="connsiteY3" fmla="*/ 121183 h 1424753"/>
              <a:gd name="connsiteX0" fmla="*/ 0 w 5921828"/>
              <a:gd name="connsiteY0" fmla="*/ 14514 h 1335320"/>
              <a:gd name="connsiteX1" fmla="*/ 3033486 w 5921828"/>
              <a:gd name="connsiteY1" fmla="*/ 1335314 h 1335320"/>
              <a:gd name="connsiteX2" fmla="*/ 5921828 w 5921828"/>
              <a:gd name="connsiteY2" fmla="*/ 0 h 1335320"/>
              <a:gd name="connsiteX0" fmla="*/ 0 w 5925003"/>
              <a:gd name="connsiteY0" fmla="*/ 24039 h 1344857"/>
              <a:gd name="connsiteX1" fmla="*/ 3033486 w 5925003"/>
              <a:gd name="connsiteY1" fmla="*/ 1344839 h 1344857"/>
              <a:gd name="connsiteX2" fmla="*/ 5925003 w 5925003"/>
              <a:gd name="connsiteY2" fmla="*/ 0 h 1344857"/>
              <a:gd name="connsiteX0" fmla="*/ 0 w 5925003"/>
              <a:gd name="connsiteY0" fmla="*/ 24039 h 1344857"/>
              <a:gd name="connsiteX1" fmla="*/ 3033486 w 5925003"/>
              <a:gd name="connsiteY1" fmla="*/ 1344839 h 1344857"/>
              <a:gd name="connsiteX2" fmla="*/ 5925003 w 5925003"/>
              <a:gd name="connsiteY2" fmla="*/ 0 h 1344857"/>
              <a:gd name="connsiteX0" fmla="*/ 0 w 5909128"/>
              <a:gd name="connsiteY0" fmla="*/ 14514 h 1335320"/>
              <a:gd name="connsiteX1" fmla="*/ 3033486 w 5909128"/>
              <a:gd name="connsiteY1" fmla="*/ 1335314 h 1335320"/>
              <a:gd name="connsiteX2" fmla="*/ 5909128 w 5909128"/>
              <a:gd name="connsiteY2" fmla="*/ 0 h 1335320"/>
              <a:gd name="connsiteX0" fmla="*/ 0 w 5909128"/>
              <a:gd name="connsiteY0" fmla="*/ 14514 h 1335320"/>
              <a:gd name="connsiteX1" fmla="*/ 3033486 w 5909128"/>
              <a:gd name="connsiteY1" fmla="*/ 1335314 h 1335320"/>
              <a:gd name="connsiteX2" fmla="*/ 5909128 w 5909128"/>
              <a:gd name="connsiteY2" fmla="*/ 0 h 1335320"/>
              <a:gd name="connsiteX0" fmla="*/ 0 w 5909128"/>
              <a:gd name="connsiteY0" fmla="*/ 14514 h 1335320"/>
              <a:gd name="connsiteX1" fmla="*/ 3001736 w 5909128"/>
              <a:gd name="connsiteY1" fmla="*/ 1335314 h 1335320"/>
              <a:gd name="connsiteX2" fmla="*/ 5909128 w 5909128"/>
              <a:gd name="connsiteY2" fmla="*/ 0 h 1335320"/>
              <a:gd name="connsiteX0" fmla="*/ 0 w 5909128"/>
              <a:gd name="connsiteY0" fmla="*/ 14514 h 1335314"/>
              <a:gd name="connsiteX1" fmla="*/ 3001736 w 5909128"/>
              <a:gd name="connsiteY1" fmla="*/ 1335314 h 1335314"/>
              <a:gd name="connsiteX2" fmla="*/ 5909128 w 5909128"/>
              <a:gd name="connsiteY2" fmla="*/ 0 h 1335314"/>
              <a:gd name="connsiteX0" fmla="*/ 0 w 5923416"/>
              <a:gd name="connsiteY0" fmla="*/ 0 h 1342231"/>
              <a:gd name="connsiteX1" fmla="*/ 3016024 w 5923416"/>
              <a:gd name="connsiteY1" fmla="*/ 1342231 h 1342231"/>
              <a:gd name="connsiteX2" fmla="*/ 5923416 w 5923416"/>
              <a:gd name="connsiteY2" fmla="*/ 6917 h 1342231"/>
              <a:gd name="connsiteX0" fmla="*/ 0 w 5923416"/>
              <a:gd name="connsiteY0" fmla="*/ 0 h 1342231"/>
              <a:gd name="connsiteX1" fmla="*/ 3016024 w 5923416"/>
              <a:gd name="connsiteY1" fmla="*/ 1342231 h 1342231"/>
              <a:gd name="connsiteX2" fmla="*/ 5923416 w 5923416"/>
              <a:gd name="connsiteY2" fmla="*/ 6917 h 1342231"/>
              <a:gd name="connsiteX0" fmla="*/ 0 w 5923416"/>
              <a:gd name="connsiteY0" fmla="*/ 0 h 1342231"/>
              <a:gd name="connsiteX1" fmla="*/ 3016024 w 5923416"/>
              <a:gd name="connsiteY1" fmla="*/ 1342231 h 1342231"/>
              <a:gd name="connsiteX2" fmla="*/ 5923416 w 5923416"/>
              <a:gd name="connsiteY2" fmla="*/ 6917 h 1342231"/>
              <a:gd name="connsiteX0" fmla="*/ 0 w 5923416"/>
              <a:gd name="connsiteY0" fmla="*/ 0 h 1342231"/>
              <a:gd name="connsiteX1" fmla="*/ 3016024 w 5923416"/>
              <a:gd name="connsiteY1" fmla="*/ 1342231 h 1342231"/>
              <a:gd name="connsiteX2" fmla="*/ 5923416 w 5923416"/>
              <a:gd name="connsiteY2" fmla="*/ 6917 h 1342231"/>
              <a:gd name="connsiteX0" fmla="*/ 0 w 5923416"/>
              <a:gd name="connsiteY0" fmla="*/ 0 h 1344093"/>
              <a:gd name="connsiteX1" fmla="*/ 3016024 w 5923416"/>
              <a:gd name="connsiteY1" fmla="*/ 1342231 h 1344093"/>
              <a:gd name="connsiteX2" fmla="*/ 5923416 w 5923416"/>
              <a:gd name="connsiteY2" fmla="*/ 6917 h 1344093"/>
              <a:gd name="connsiteX0" fmla="*/ 0 w 5923416"/>
              <a:gd name="connsiteY0" fmla="*/ 0 h 1344093"/>
              <a:gd name="connsiteX1" fmla="*/ 3016024 w 5923416"/>
              <a:gd name="connsiteY1" fmla="*/ 1342231 h 1344093"/>
              <a:gd name="connsiteX2" fmla="*/ 5923416 w 5923416"/>
              <a:gd name="connsiteY2" fmla="*/ 6917 h 1344093"/>
              <a:gd name="connsiteX0" fmla="*/ 0 w 5923416"/>
              <a:gd name="connsiteY0" fmla="*/ 0 h 1344452"/>
              <a:gd name="connsiteX1" fmla="*/ 3016024 w 5923416"/>
              <a:gd name="connsiteY1" fmla="*/ 1342231 h 1344452"/>
              <a:gd name="connsiteX2" fmla="*/ 5923416 w 5923416"/>
              <a:gd name="connsiteY2" fmla="*/ 6917 h 1344452"/>
              <a:gd name="connsiteX0" fmla="*/ 0 w 5923416"/>
              <a:gd name="connsiteY0" fmla="*/ 0 h 1344452"/>
              <a:gd name="connsiteX1" fmla="*/ 3016024 w 5923416"/>
              <a:gd name="connsiteY1" fmla="*/ 1342231 h 1344452"/>
              <a:gd name="connsiteX2" fmla="*/ 5923416 w 5923416"/>
              <a:gd name="connsiteY2" fmla="*/ 6917 h 1344452"/>
              <a:gd name="connsiteX0" fmla="*/ 0 w 5923416"/>
              <a:gd name="connsiteY0" fmla="*/ 0 h 1344784"/>
              <a:gd name="connsiteX1" fmla="*/ 3016024 w 5923416"/>
              <a:gd name="connsiteY1" fmla="*/ 1342231 h 1344784"/>
              <a:gd name="connsiteX2" fmla="*/ 5923416 w 5923416"/>
              <a:gd name="connsiteY2" fmla="*/ 6917 h 134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3416" h="1344784">
                <a:moveTo>
                  <a:pt x="0" y="0"/>
                </a:moveTo>
                <a:cubicBezTo>
                  <a:pt x="577170" y="645735"/>
                  <a:pt x="815938" y="1290278"/>
                  <a:pt x="3016024" y="1342231"/>
                </a:cubicBezTo>
                <a:cubicBezTo>
                  <a:pt x="5216110" y="1394184"/>
                  <a:pt x="5449207" y="643278"/>
                  <a:pt x="5923416" y="6917"/>
                </a:cubicBezTo>
              </a:path>
            </a:pathLst>
          </a:custGeom>
          <a:noFill/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3" y="752783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4" y="752783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|&gt;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1033" y="4192149"/>
            <a:ext cx="1032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13065" y="3068764"/>
            <a:ext cx="90303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x + y;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(Add(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276728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2767280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|&gt;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1034" y="2767280"/>
            <a:ext cx="925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F#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13065" y="2767280"/>
            <a:ext cx="81658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add x y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|&gt;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91492" y="530163"/>
            <a:ext cx="40090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Вывод типов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5263" y="123763"/>
            <a:ext cx="41392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fsharp_chat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5263" y="4555066"/>
            <a:ext cx="879599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</a:t>
            </a: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github.com/Dolfik1/Funogram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github.com/Dolfik1/ItMeetupCats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001248" y="530163"/>
            <a:ext cx="101895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Функциональное программирование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4" y="1904583"/>
            <a:ext cx="10829925" cy="48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" y="530163"/>
            <a:ext cx="6095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ООП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528929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ФП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26176" y="2137750"/>
            <a:ext cx="7228931" cy="37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686804" y="530163"/>
            <a:ext cx="28184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86687" y="2644170"/>
            <a:ext cx="38186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+ 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686804" y="530163"/>
            <a:ext cx="28184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86687" y="2644170"/>
            <a:ext cx="38186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+ 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624513" y="3078480"/>
            <a:ext cx="8334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0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686804" y="530163"/>
            <a:ext cx="28184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Функции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86687" y="2644170"/>
            <a:ext cx="38186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+ 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624513" y="3078480"/>
            <a:ext cx="8334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6810376" y="3070860"/>
            <a:ext cx="8334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14276</TotalTime>
  <Words>685</Words>
  <Application>Microsoft Office PowerPoint</Application>
  <PresentationFormat>Широкоэкранный</PresentationFormat>
  <Paragraphs>165</Paragraphs>
  <Slides>48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Segoe UI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50</cp:revision>
  <dcterms:created xsi:type="dcterms:W3CDTF">2018-08-30T17:50:37Z</dcterms:created>
  <dcterms:modified xsi:type="dcterms:W3CDTF">2018-09-10T17:41:54Z</dcterms:modified>
</cp:coreProperties>
</file>