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7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37EE-813A-4DD5-B1BF-FDD7E9D42D7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BD4276-C52E-4904-B0EA-1C541FF5B73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54BCC-50F6-4F1D-ADC1-A5902216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231" y="2709644"/>
            <a:ext cx="4256015" cy="79193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Denise da Silva Oliveira</a:t>
            </a:r>
          </a:p>
        </p:txBody>
      </p:sp>
    </p:spTree>
    <p:extLst>
      <p:ext uri="{BB962C8B-B14F-4D97-AF65-F5344CB8AC3E}">
        <p14:creationId xmlns:p14="http://schemas.microsoft.com/office/powerpoint/2010/main" val="195539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798A9-1AA7-42C0-B32F-28E1F116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308683"/>
            <a:ext cx="10515600" cy="4177717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     Objetivos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200" dirty="0"/>
              <a:t>Concluir meus estudos</a:t>
            </a:r>
            <a:br>
              <a:rPr lang="pt-BR" sz="3200" dirty="0"/>
            </a:br>
            <a:r>
              <a:rPr lang="pt-BR" sz="3200" dirty="0"/>
              <a:t>Atuar na área de logística </a:t>
            </a:r>
            <a:br>
              <a:rPr lang="pt-BR" sz="3200" dirty="0"/>
            </a:br>
            <a:r>
              <a:rPr lang="pt-BR" sz="3200" dirty="0"/>
              <a:t>Alcançar minha independência</a:t>
            </a:r>
            <a:br>
              <a:rPr lang="pt-BR" sz="3200" dirty="0"/>
            </a:br>
            <a:r>
              <a:rPr lang="pt-BR" sz="3200" dirty="0"/>
              <a:t>Ajudar minha família financeiramente</a:t>
            </a:r>
            <a:br>
              <a:rPr lang="pt-BR" sz="3200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4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9850A-E70E-4297-9383-1EEAD1FF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1308684"/>
            <a:ext cx="10515600" cy="1707466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Sonhos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Conhecer outros países </a:t>
            </a:r>
            <a:b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Constituir minha família </a:t>
            </a:r>
            <a:b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 dirty="0" err="1">
                <a:latin typeface="Arial" panose="020B0604020202020204" pitchFamily="34" charset="0"/>
                <a:cs typeface="Arial" panose="020B0604020202020204" pitchFamily="34" charset="0"/>
              </a:rPr>
              <a:t>cenhecer</a:t>
            </a: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 vários estados no Brasil</a:t>
            </a:r>
          </a:p>
        </p:txBody>
      </p:sp>
    </p:spTree>
    <p:extLst>
      <p:ext uri="{BB962C8B-B14F-4D97-AF65-F5344CB8AC3E}">
        <p14:creationId xmlns:p14="http://schemas.microsoft.com/office/powerpoint/2010/main" val="27638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5F2A-90AE-4CA4-B841-1C7A535A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1384183"/>
            <a:ext cx="6518944" cy="138868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      Ocupação 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Atualmente trabalho na Lear ( fábrica de assentos automotivos)como aprendiz.</a:t>
            </a:r>
          </a:p>
        </p:txBody>
      </p:sp>
    </p:spTree>
    <p:extLst>
      <p:ext uri="{BB962C8B-B14F-4D97-AF65-F5344CB8AC3E}">
        <p14:creationId xmlns:p14="http://schemas.microsoft.com/office/powerpoint/2010/main" val="2467912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66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Galeria</vt:lpstr>
      <vt:lpstr>Denise da Silva Oliveira</vt:lpstr>
      <vt:lpstr>     Objetivos   Concluir meus estudos Atuar na área de logística  Alcançar minha independência Ajudar minha família financeiramente    </vt:lpstr>
      <vt:lpstr>     Sonhos   Conhecer outros países  Constituir minha família  cenhecer vários estados no Brasil</vt:lpstr>
      <vt:lpstr>      Ocupação   Atualmente trabalho na Lear ( fábrica de assentos automotivos)como aprendiz.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Denise da Silva Oliveira</dc:title>
  <dc:creator>Fatec</dc:creator>
  <cp:lastModifiedBy>Fatec</cp:lastModifiedBy>
  <cp:revision>2</cp:revision>
  <dcterms:created xsi:type="dcterms:W3CDTF">2023-08-18T01:24:05Z</dcterms:created>
  <dcterms:modified xsi:type="dcterms:W3CDTF">2023-08-18T01:39:26Z</dcterms:modified>
</cp:coreProperties>
</file>