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271-8152-4CAE-976C-C74AFCE61772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FAA1-EBDC-4874-AC70-B505E879D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49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271-8152-4CAE-976C-C74AFCE61772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FAA1-EBDC-4874-AC70-B505E879D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271-8152-4CAE-976C-C74AFCE61772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FAA1-EBDC-4874-AC70-B505E879D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91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271-8152-4CAE-976C-C74AFCE61772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FAA1-EBDC-4874-AC70-B505E879D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28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271-8152-4CAE-976C-C74AFCE61772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FAA1-EBDC-4874-AC70-B505E879D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7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271-8152-4CAE-976C-C74AFCE61772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FAA1-EBDC-4874-AC70-B505E879D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44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271-8152-4CAE-976C-C74AFCE61772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FAA1-EBDC-4874-AC70-B505E879D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80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271-8152-4CAE-976C-C74AFCE61772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FAA1-EBDC-4874-AC70-B505E879D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96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271-8152-4CAE-976C-C74AFCE61772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FAA1-EBDC-4874-AC70-B505E879D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82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271-8152-4CAE-976C-C74AFCE61772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FAA1-EBDC-4874-AC70-B505E879D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94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271-8152-4CAE-976C-C74AFCE61772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FAA1-EBDC-4874-AC70-B505E879D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0271-8152-4CAE-976C-C74AFCE61772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1FAA1-EBDC-4874-AC70-B505E879D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85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Blitzschutz-/ Überspannungsschutz </a:t>
            </a:r>
            <a:br>
              <a:rPr lang="de-DE" dirty="0" smtClean="0"/>
            </a:br>
            <a:r>
              <a:rPr lang="de-DE" dirty="0" smtClean="0"/>
              <a:t>Familie Meier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</a:t>
            </a:r>
            <a:r>
              <a:rPr lang="de-DE" dirty="0" err="1" smtClean="0"/>
              <a:t>A.Dorn</a:t>
            </a:r>
            <a:r>
              <a:rPr lang="de-DE" dirty="0" smtClean="0"/>
              <a:t> / </a:t>
            </a:r>
            <a:r>
              <a:rPr lang="de-DE" dirty="0" err="1" smtClean="0"/>
              <a:t>N.Ackermann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538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Äußerer Schutz</a:t>
            </a:r>
          </a:p>
          <a:p>
            <a:pPr marL="0" indent="0">
              <a:buNone/>
            </a:pPr>
            <a:r>
              <a:rPr lang="de-DE" dirty="0" smtClean="0"/>
              <a:t>Innerer Schutz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003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Äußerer Schutz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Um ihr Grundstück und </a:t>
            </a:r>
            <a:r>
              <a:rPr lang="de-DE" dirty="0" err="1" smtClean="0"/>
              <a:t>vorallem</a:t>
            </a:r>
            <a:r>
              <a:rPr lang="de-DE" dirty="0" smtClean="0"/>
              <a:t> das Haus zu schützen würden wir ihnen für den Äußeren Blitz-/Überspannungsschutz</a:t>
            </a:r>
            <a:r>
              <a:rPr lang="de-DE" dirty="0"/>
              <a:t> </a:t>
            </a:r>
            <a:r>
              <a:rPr lang="de-DE" dirty="0" smtClean="0"/>
              <a:t>mittels einem verfahren (Blitzkugelverfahren) die nötigen Maschen für ihre Dach-/Außenwandfläche berechnen.</a:t>
            </a:r>
          </a:p>
          <a:p>
            <a:pPr marL="0" indent="0">
              <a:buNone/>
            </a:pPr>
            <a:r>
              <a:rPr lang="de-DE" dirty="0" err="1" smtClean="0"/>
              <a:t>Desweiteren</a:t>
            </a:r>
            <a:r>
              <a:rPr lang="de-DE" dirty="0" smtClean="0"/>
              <a:t> werden wir die notwendigen </a:t>
            </a:r>
            <a:r>
              <a:rPr lang="de-DE" dirty="0" err="1" smtClean="0"/>
              <a:t>Ableiter</a:t>
            </a:r>
            <a:r>
              <a:rPr lang="de-DE" dirty="0"/>
              <a:t> </a:t>
            </a:r>
            <a:r>
              <a:rPr lang="de-DE" dirty="0" smtClean="0"/>
              <a:t>berechnen.</a:t>
            </a:r>
          </a:p>
        </p:txBody>
      </p:sp>
    </p:spTree>
    <p:extLst>
      <p:ext uri="{BB962C8B-B14F-4D97-AF65-F5344CB8AC3E}">
        <p14:creationId xmlns:p14="http://schemas.microsoft.com/office/powerpoint/2010/main" val="383505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4288"/>
          </a:xfrm>
        </p:spPr>
        <p:txBody>
          <a:bodyPr/>
          <a:lstStyle/>
          <a:p>
            <a:r>
              <a:rPr lang="de-DE" b="1" dirty="0" smtClean="0"/>
              <a:t>Innerer Schutz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Typenklassen von Schutzgeräten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Typ 1: </a:t>
            </a:r>
            <a:r>
              <a:rPr lang="de-DE" dirty="0" err="1" smtClean="0"/>
              <a:t>Blitzstromableiter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Typ 2: Überspannungs-Schutzgerät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Typ 3: Überspannungs-Schutzgerät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33" y="1233530"/>
            <a:ext cx="3586785" cy="354250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255824" y="4925740"/>
            <a:ext cx="357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Dehn+Söhne</a:t>
            </a:r>
            <a:r>
              <a:rPr lang="de-DE" dirty="0" smtClean="0"/>
              <a:t> </a:t>
            </a:r>
            <a:r>
              <a:rPr lang="de-DE" dirty="0" err="1" smtClean="0"/>
              <a:t>Kombieableiter</a:t>
            </a:r>
            <a:r>
              <a:rPr lang="de-DE" dirty="0" smtClean="0"/>
              <a:t> Typ1+2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434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Innerer Schutz</a:t>
            </a:r>
            <a:endParaRPr lang="de-DE" b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127" y="365125"/>
            <a:ext cx="6381873" cy="5552511"/>
          </a:xfrm>
        </p:spPr>
      </p:pic>
      <p:sp>
        <p:nvSpPr>
          <p:cNvPr id="6" name="Textfeld 5"/>
          <p:cNvSpPr txBox="1"/>
          <p:nvPr/>
        </p:nvSpPr>
        <p:spPr>
          <a:xfrm>
            <a:off x="5810127" y="5917636"/>
            <a:ext cx="470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Prinzip der Blitzschutz-Potenzialausgleiches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700644" y="1690688"/>
            <a:ext cx="49876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Blitzschutz-Potenzialausgleich</a:t>
            </a:r>
          </a:p>
          <a:p>
            <a:r>
              <a:rPr lang="de-DE" dirty="0" smtClean="0"/>
              <a:t>Der Blitzschutz-Potentialausgleich beseht aus der Verbindung aller voneinander getrennten metallenen Teile der Anlage mit dem Blitzschutzsystem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17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http://</a:t>
            </a:r>
            <a:r>
              <a:rPr lang="de-DE" dirty="0" smtClean="0"/>
              <a:t>www.adams-blitzschutz.de</a:t>
            </a:r>
          </a:p>
          <a:p>
            <a:pPr marL="0" indent="0">
              <a:buNone/>
            </a:pPr>
            <a:r>
              <a:rPr lang="de-DE" dirty="0"/>
              <a:t>https://</a:t>
            </a:r>
            <a:r>
              <a:rPr lang="de-DE" dirty="0" smtClean="0"/>
              <a:t>www.dehn.de</a:t>
            </a:r>
          </a:p>
          <a:p>
            <a:pPr marL="0" indent="0">
              <a:buNone/>
            </a:pPr>
            <a:r>
              <a:rPr lang="de-DE" dirty="0" smtClean="0"/>
              <a:t>Elektrotechnik Gesamtband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501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Breitbild</PresentationFormat>
  <Paragraphs>25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Blitzschutz-/ Überspannungsschutz  Familie Meier</vt:lpstr>
      <vt:lpstr>Inhaltsverzeichnis</vt:lpstr>
      <vt:lpstr>Äußerer Schutz</vt:lpstr>
      <vt:lpstr>Innerer Schutz</vt:lpstr>
      <vt:lpstr>Innerer Schutz</vt:lpstr>
      <vt:lpstr>Quellen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Blitzschutz-/ Überspannungsschutz  Familie Meier</dc:title>
  <dc:creator>install, snv3</dc:creator>
  <cp:lastModifiedBy>install, snv3</cp:lastModifiedBy>
  <cp:revision>5</cp:revision>
  <dcterms:created xsi:type="dcterms:W3CDTF">2019-04-08T09:43:06Z</dcterms:created>
  <dcterms:modified xsi:type="dcterms:W3CDTF">2019-05-06T10:37:57Z</dcterms:modified>
</cp:coreProperties>
</file>