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56" d="100"/>
          <a:sy n="56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49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1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2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4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2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4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0271-8152-4CAE-976C-C74AFCE61772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FAA1-EBDC-4874-AC70-B505E879DB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Blitzschutz-/ Überspannungsschutz </a:t>
            </a:r>
            <a:br>
              <a:rPr lang="de-DE" dirty="0" smtClean="0"/>
            </a:br>
            <a:r>
              <a:rPr lang="de-DE" dirty="0" smtClean="0"/>
              <a:t>Familie Meier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</a:t>
            </a:r>
            <a:r>
              <a:rPr lang="de-DE" dirty="0" err="1" smtClean="0"/>
              <a:t>A.Dorn</a:t>
            </a:r>
            <a:r>
              <a:rPr lang="de-DE" dirty="0" smtClean="0"/>
              <a:t> / </a:t>
            </a:r>
            <a:r>
              <a:rPr lang="de-DE" dirty="0" err="1" smtClean="0"/>
              <a:t>N.Ackermann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38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Äußerer Schutz</a:t>
            </a:r>
          </a:p>
          <a:p>
            <a:pPr marL="0" indent="0">
              <a:buNone/>
            </a:pPr>
            <a:r>
              <a:rPr lang="de-DE" dirty="0" smtClean="0"/>
              <a:t>Innerer Schutz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Äußerer Schutz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Um ihr Grundstück und </a:t>
            </a:r>
            <a:r>
              <a:rPr lang="de-DE" dirty="0" err="1" smtClean="0"/>
              <a:t>vorallem</a:t>
            </a:r>
            <a:r>
              <a:rPr lang="de-DE" dirty="0" smtClean="0"/>
              <a:t> das Haus zu schützen würden wir ihnen für den Äußeren Blitz-/Überspannungsschutz</a:t>
            </a:r>
            <a:r>
              <a:rPr lang="de-DE" dirty="0"/>
              <a:t> </a:t>
            </a:r>
            <a:r>
              <a:rPr lang="de-DE" dirty="0" smtClean="0"/>
              <a:t>mittels einem verfahren (Blitzkugelverfahren) die nötigen Maschen für ihre Dach-/Außenwandfläche berechnen.</a:t>
            </a:r>
          </a:p>
          <a:p>
            <a:pPr marL="0" indent="0">
              <a:buNone/>
            </a:pPr>
            <a:r>
              <a:rPr lang="de-DE" dirty="0" err="1" smtClean="0"/>
              <a:t>Desweiteren</a:t>
            </a:r>
            <a:r>
              <a:rPr lang="de-DE" dirty="0" smtClean="0"/>
              <a:t> werden wir die notwendigen </a:t>
            </a:r>
            <a:r>
              <a:rPr lang="de-DE" dirty="0" err="1" smtClean="0"/>
              <a:t>Ableiter</a:t>
            </a:r>
            <a:r>
              <a:rPr lang="de-DE" dirty="0"/>
              <a:t> </a:t>
            </a:r>
            <a:r>
              <a:rPr lang="de-DE" dirty="0" smtClean="0"/>
              <a:t>berechnen.</a:t>
            </a:r>
          </a:p>
        </p:txBody>
      </p:sp>
    </p:spTree>
    <p:extLst>
      <p:ext uri="{BB962C8B-B14F-4D97-AF65-F5344CB8AC3E}">
        <p14:creationId xmlns:p14="http://schemas.microsoft.com/office/powerpoint/2010/main" val="383505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Innerer Schutz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Um den Schutz </a:t>
            </a:r>
            <a:r>
              <a:rPr lang="de-DE" dirty="0" err="1" smtClean="0"/>
              <a:t>ihrere</a:t>
            </a:r>
            <a:r>
              <a:rPr lang="de-DE" dirty="0" smtClean="0"/>
              <a:t> elektrischen </a:t>
            </a:r>
            <a:r>
              <a:rPr lang="de-DE" dirty="0" err="1" smtClean="0"/>
              <a:t>geräte</a:t>
            </a:r>
            <a:r>
              <a:rPr lang="de-DE" dirty="0" smtClean="0"/>
              <a:t> zu garantieren würden wir ihnen auch einen </a:t>
            </a:r>
            <a:r>
              <a:rPr lang="de-DE" dirty="0" err="1" smtClean="0"/>
              <a:t>innerern</a:t>
            </a:r>
            <a:r>
              <a:rPr lang="de-DE" dirty="0" smtClean="0"/>
              <a:t> blitz-/</a:t>
            </a:r>
            <a:r>
              <a:rPr lang="de-DE" dirty="0" err="1" smtClean="0"/>
              <a:t>überspannungsschutz</a:t>
            </a:r>
            <a:r>
              <a:rPr lang="de-DE" dirty="0" smtClean="0"/>
              <a:t> </a:t>
            </a:r>
            <a:r>
              <a:rPr lang="de-DE" dirty="0" err="1" smtClean="0"/>
              <a:t>instalieren</a:t>
            </a:r>
            <a:r>
              <a:rPr lang="de-DE" dirty="0" smtClean="0"/>
              <a:t> hierfür würden wir unteranderem ein Blitzschutzpotentialausgleich </a:t>
            </a:r>
            <a:r>
              <a:rPr lang="de-DE" dirty="0" err="1" smtClean="0"/>
              <a:t>instalieren</a:t>
            </a:r>
            <a:r>
              <a:rPr lang="de-DE" dirty="0" smtClean="0"/>
              <a:t> und auch weitere Automaten in </a:t>
            </a:r>
            <a:r>
              <a:rPr lang="de-DE" dirty="0" err="1" smtClean="0"/>
              <a:t>ihrere</a:t>
            </a:r>
            <a:r>
              <a:rPr lang="de-DE" dirty="0" smtClean="0"/>
              <a:t> Verteilung einsetzten/</a:t>
            </a:r>
            <a:r>
              <a:rPr lang="de-DE" dirty="0" err="1" smtClean="0"/>
              <a:t>instalieren</a:t>
            </a:r>
            <a:r>
              <a:rPr lang="de-DE" dirty="0" smtClean="0"/>
              <a:t> um den Blitzschutz/</a:t>
            </a:r>
            <a:r>
              <a:rPr lang="de-DE" dirty="0" err="1" smtClean="0"/>
              <a:t>überspannungsschutz</a:t>
            </a:r>
            <a:r>
              <a:rPr lang="de-DE" dirty="0" smtClean="0"/>
              <a:t> zu garantieren diese </a:t>
            </a:r>
            <a:r>
              <a:rPr lang="de-DE" dirty="0" err="1" smtClean="0"/>
              <a:t>geräte</a:t>
            </a:r>
            <a:r>
              <a:rPr lang="de-DE" dirty="0" smtClean="0"/>
              <a:t> währen unteranderem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34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17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Blitzschutz-/ Überspannungsschutz  Familie Meier</vt:lpstr>
      <vt:lpstr>Inhaltsverzeichnis</vt:lpstr>
      <vt:lpstr>Äußerer Schutz</vt:lpstr>
      <vt:lpstr>Innerer Schutz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Blitzschutz-/ Überspannungsschutz  Familie Meier</dc:title>
  <dc:creator>install, snv3</dc:creator>
  <cp:lastModifiedBy>install, snv3</cp:lastModifiedBy>
  <cp:revision>2</cp:revision>
  <dcterms:created xsi:type="dcterms:W3CDTF">2019-04-08T09:43:06Z</dcterms:created>
  <dcterms:modified xsi:type="dcterms:W3CDTF">2019-04-08T09:45:55Z</dcterms:modified>
</cp:coreProperties>
</file>