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6"/>
  </p:notesMasterIdLst>
  <p:sldIdLst>
    <p:sldId id="266" r:id="rId2"/>
    <p:sldId id="268" r:id="rId3"/>
    <p:sldId id="269" r:id="rId4"/>
    <p:sldId id="267" r:id="rId5"/>
  </p:sldIdLst>
  <p:sldSz cx="35999738" cy="27000200"/>
  <p:notesSz cx="6797675" cy="9926638"/>
  <p:custDataLst>
    <p:tags r:id="rId7"/>
  </p:custDataLst>
  <p:defaultTextStyle>
    <a:defPPr>
      <a:defRPr lang="en-US"/>
    </a:defPPr>
    <a:lvl1pPr marL="0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1pPr>
    <a:lvl2pPr marL="1511960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2pPr>
    <a:lvl3pPr marL="3023921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3pPr>
    <a:lvl4pPr marL="4535881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4pPr>
    <a:lvl5pPr marL="6047842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5pPr>
    <a:lvl6pPr marL="7559802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6pPr>
    <a:lvl7pPr marL="9071762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7pPr>
    <a:lvl8pPr marL="10583723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8pPr>
    <a:lvl9pPr marL="12095683" algn="l" defTabSz="1511960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3A4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 autoAdjust="0"/>
    <p:restoredTop sz="94660"/>
  </p:normalViewPr>
  <p:slideViewPr>
    <p:cSldViewPr snapToGrid="0">
      <p:cViewPr varScale="1">
        <p:scale>
          <a:sx n="29" d="100"/>
          <a:sy n="29" d="100"/>
        </p:scale>
        <p:origin x="18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1pPr>
    <a:lvl2pPr marL="1511960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2pPr>
    <a:lvl3pPr marL="3023921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3pPr>
    <a:lvl4pPr marL="4535881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4pPr>
    <a:lvl5pPr marL="6047842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5pPr>
    <a:lvl6pPr marL="7559802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6pPr>
    <a:lvl7pPr marL="9071762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7pPr>
    <a:lvl8pPr marL="10583723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8pPr>
    <a:lvl9pPr marL="12095683" algn="l" defTabSz="3023921" rtl="0" eaLnBrk="1" latinLnBrk="0" hangingPunct="1">
      <a:defRPr sz="3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9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1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2749907" y="11700087"/>
            <a:ext cx="10499924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6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886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886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1772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47DE5E-9312-0FCF-2C4C-33F1044E4850}"/>
              </a:ext>
            </a:extLst>
          </p:cNvPr>
          <p:cNvGrpSpPr/>
          <p:nvPr/>
        </p:nvGrpSpPr>
        <p:grpSpPr>
          <a:xfrm>
            <a:off x="556591" y="5128590"/>
            <a:ext cx="34747200" cy="18924105"/>
            <a:chOff x="556591" y="5128590"/>
            <a:chExt cx="34747200" cy="189241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C26DF-F347-3A74-ECB2-27CCC28B3F8E}"/>
                </a:ext>
              </a:extLst>
            </p:cNvPr>
            <p:cNvSpPr/>
            <p:nvPr/>
          </p:nvSpPr>
          <p:spPr>
            <a:xfrm>
              <a:off x="556591" y="5128590"/>
              <a:ext cx="34747200" cy="18924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5C95600-A613-5336-A0C0-B9BC3F7F2C36}"/>
                </a:ext>
              </a:extLst>
            </p:cNvPr>
            <p:cNvSpPr/>
            <p:nvPr/>
          </p:nvSpPr>
          <p:spPr>
            <a:xfrm flipH="1" flipV="1">
              <a:off x="6976203" y="5788961"/>
              <a:ext cx="27777506" cy="14398897"/>
            </a:xfrm>
            <a:custGeom>
              <a:avLst/>
              <a:gdLst>
                <a:gd name="connsiteX0" fmla="*/ 0 w 5646329"/>
                <a:gd name="connsiteY0" fmla="*/ 0 h 2442102"/>
                <a:gd name="connsiteX1" fmla="*/ 5646329 w 5646329"/>
                <a:gd name="connsiteY1" fmla="*/ 0 h 2442102"/>
                <a:gd name="connsiteX2" fmla="*/ 3888163 w 5646329"/>
                <a:gd name="connsiteY2" fmla="*/ 2442102 h 2442102"/>
                <a:gd name="connsiteX3" fmla="*/ 0 w 5646329"/>
                <a:gd name="connsiteY3" fmla="*/ 2442102 h 24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6329" h="2442102">
                  <a:moveTo>
                    <a:pt x="0" y="0"/>
                  </a:moveTo>
                  <a:lnTo>
                    <a:pt x="5646329" y="0"/>
                  </a:lnTo>
                  <a:lnTo>
                    <a:pt x="3888163" y="2442102"/>
                  </a:lnTo>
                  <a:lnTo>
                    <a:pt x="0" y="24421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9B9E87C6-5800-D229-78C2-DC9590DA55B6}"/>
                </a:ext>
              </a:extLst>
            </p:cNvPr>
            <p:cNvSpPr/>
            <p:nvPr/>
          </p:nvSpPr>
          <p:spPr bwMode="auto">
            <a:xfrm>
              <a:off x="11104753" y="10876766"/>
              <a:ext cx="23575597" cy="1008878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ZA" altLang="zh-CN" sz="64959" b="1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SILAN</a:t>
              </a:r>
              <a:endParaRPr lang="zh-CN" altLang="en-US" sz="64959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" name="平行四边形 2">
              <a:extLst>
                <a:ext uri="{FF2B5EF4-FFF2-40B4-BE49-F238E27FC236}">
                  <a16:creationId xmlns:a16="http://schemas.microsoft.com/office/drawing/2014/main" id="{8476BB61-C7F2-A9AC-329D-3184CCF6FA98}"/>
                </a:ext>
              </a:extLst>
            </p:cNvPr>
            <p:cNvSpPr/>
            <p:nvPr/>
          </p:nvSpPr>
          <p:spPr>
            <a:xfrm>
              <a:off x="1099060" y="5788330"/>
              <a:ext cx="12688490" cy="14380330"/>
            </a:xfrm>
            <a:prstGeom prst="parallelogram">
              <a:avLst>
                <a:gd name="adj" fmla="val 68261"/>
              </a:avLst>
            </a:prstGeom>
            <a:solidFill>
              <a:srgbClr val="FF9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  <p:sp>
          <p:nvSpPr>
            <p:cNvPr id="2" name="矩形 8">
              <a:extLst>
                <a:ext uri="{FF2B5EF4-FFF2-40B4-BE49-F238E27FC236}">
                  <a16:creationId xmlns:a16="http://schemas.microsoft.com/office/drawing/2014/main" id="{AF9A7277-9497-68C4-4144-34E11CD688F0}"/>
                </a:ext>
              </a:extLst>
            </p:cNvPr>
            <p:cNvSpPr/>
            <p:nvPr/>
          </p:nvSpPr>
          <p:spPr bwMode="auto">
            <a:xfrm>
              <a:off x="9422294" y="20173166"/>
              <a:ext cx="18651846" cy="24006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ZA" altLang="zh-CN" sz="15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INDUSTRIES </a:t>
              </a:r>
              <a:r>
                <a:rPr lang="en-ZA" altLang="zh-CN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Pty (Ltd)</a:t>
              </a:r>
              <a:endParaRPr lang="zh-CN" alt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9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B38C95-2298-032C-41C9-7BA2604E3423}"/>
              </a:ext>
            </a:extLst>
          </p:cNvPr>
          <p:cNvSpPr/>
          <p:nvPr/>
        </p:nvSpPr>
        <p:spPr>
          <a:xfrm>
            <a:off x="456773" y="656778"/>
            <a:ext cx="35542965" cy="25566623"/>
          </a:xfrm>
          <a:prstGeom prst="rect">
            <a:avLst/>
          </a:prstGeom>
          <a:gradFill flip="none" rotWithShape="1">
            <a:gsLst>
              <a:gs pos="0">
                <a:srgbClr val="36260D"/>
              </a:gs>
              <a:gs pos="50000">
                <a:srgbClr val="3A424B"/>
              </a:gs>
              <a:gs pos="100000">
                <a:srgbClr val="282D34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47DE5E-9312-0FCF-2C4C-33F1044E4850}"/>
              </a:ext>
            </a:extLst>
          </p:cNvPr>
          <p:cNvGrpSpPr/>
          <p:nvPr/>
        </p:nvGrpSpPr>
        <p:grpSpPr>
          <a:xfrm>
            <a:off x="556591" y="5128590"/>
            <a:ext cx="34747200" cy="18924105"/>
            <a:chOff x="556591" y="5128590"/>
            <a:chExt cx="34747200" cy="189241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C26DF-F347-3A74-ECB2-27CCC28B3F8E}"/>
                </a:ext>
              </a:extLst>
            </p:cNvPr>
            <p:cNvSpPr/>
            <p:nvPr/>
          </p:nvSpPr>
          <p:spPr>
            <a:xfrm>
              <a:off x="556591" y="5128590"/>
              <a:ext cx="34747200" cy="18924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5C95600-A613-5336-A0C0-B9BC3F7F2C36}"/>
                </a:ext>
              </a:extLst>
            </p:cNvPr>
            <p:cNvSpPr/>
            <p:nvPr/>
          </p:nvSpPr>
          <p:spPr>
            <a:xfrm flipH="1" flipV="1">
              <a:off x="6976203" y="5788961"/>
              <a:ext cx="27777506" cy="14398897"/>
            </a:xfrm>
            <a:custGeom>
              <a:avLst/>
              <a:gdLst>
                <a:gd name="connsiteX0" fmla="*/ 0 w 5646329"/>
                <a:gd name="connsiteY0" fmla="*/ 0 h 2442102"/>
                <a:gd name="connsiteX1" fmla="*/ 5646329 w 5646329"/>
                <a:gd name="connsiteY1" fmla="*/ 0 h 2442102"/>
                <a:gd name="connsiteX2" fmla="*/ 3888163 w 5646329"/>
                <a:gd name="connsiteY2" fmla="*/ 2442102 h 2442102"/>
                <a:gd name="connsiteX3" fmla="*/ 0 w 5646329"/>
                <a:gd name="connsiteY3" fmla="*/ 2442102 h 24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6329" h="2442102">
                  <a:moveTo>
                    <a:pt x="0" y="0"/>
                  </a:moveTo>
                  <a:lnTo>
                    <a:pt x="5646329" y="0"/>
                  </a:lnTo>
                  <a:lnTo>
                    <a:pt x="3888163" y="2442102"/>
                  </a:lnTo>
                  <a:lnTo>
                    <a:pt x="0" y="2442102"/>
                  </a:lnTo>
                  <a:close/>
                </a:path>
              </a:pathLst>
            </a:cu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9B9E87C6-5800-D229-78C2-DC9590DA55B6}"/>
                </a:ext>
              </a:extLst>
            </p:cNvPr>
            <p:cNvSpPr/>
            <p:nvPr/>
          </p:nvSpPr>
          <p:spPr bwMode="auto">
            <a:xfrm>
              <a:off x="11104753" y="10876766"/>
              <a:ext cx="23575597" cy="1008878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ZA" altLang="zh-CN" sz="64959" b="1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SILAN</a:t>
              </a:r>
              <a:endParaRPr lang="zh-CN" altLang="en-US" sz="64959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" name="平行四边形 2">
              <a:extLst>
                <a:ext uri="{FF2B5EF4-FFF2-40B4-BE49-F238E27FC236}">
                  <a16:creationId xmlns:a16="http://schemas.microsoft.com/office/drawing/2014/main" id="{8476BB61-C7F2-A9AC-329D-3184CCF6FA98}"/>
                </a:ext>
              </a:extLst>
            </p:cNvPr>
            <p:cNvSpPr/>
            <p:nvPr/>
          </p:nvSpPr>
          <p:spPr>
            <a:xfrm>
              <a:off x="1099060" y="5788330"/>
              <a:ext cx="12688490" cy="14380330"/>
            </a:xfrm>
            <a:prstGeom prst="parallelogram">
              <a:avLst>
                <a:gd name="adj" fmla="val 68261"/>
              </a:avLst>
            </a:prstGeom>
            <a:noFill/>
            <a:ln w="2540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</p:grpSp>
    </p:spTree>
    <p:extLst>
      <p:ext uri="{BB962C8B-B14F-4D97-AF65-F5344CB8AC3E}">
        <p14:creationId xmlns:p14="http://schemas.microsoft.com/office/powerpoint/2010/main" val="10912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47DE5E-9312-0FCF-2C4C-33F1044E4850}"/>
              </a:ext>
            </a:extLst>
          </p:cNvPr>
          <p:cNvGrpSpPr/>
          <p:nvPr/>
        </p:nvGrpSpPr>
        <p:grpSpPr>
          <a:xfrm>
            <a:off x="556591" y="5128590"/>
            <a:ext cx="34747200" cy="18924105"/>
            <a:chOff x="556591" y="5128590"/>
            <a:chExt cx="34747200" cy="189241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C26DF-F347-3A74-ECB2-27CCC28B3F8E}"/>
                </a:ext>
              </a:extLst>
            </p:cNvPr>
            <p:cNvSpPr/>
            <p:nvPr/>
          </p:nvSpPr>
          <p:spPr>
            <a:xfrm>
              <a:off x="556591" y="5128590"/>
              <a:ext cx="34747200" cy="18924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5C95600-A613-5336-A0C0-B9BC3F7F2C36}"/>
                </a:ext>
              </a:extLst>
            </p:cNvPr>
            <p:cNvSpPr/>
            <p:nvPr/>
          </p:nvSpPr>
          <p:spPr>
            <a:xfrm flipH="1" flipV="1">
              <a:off x="6976203" y="5788961"/>
              <a:ext cx="27777506" cy="14398897"/>
            </a:xfrm>
            <a:custGeom>
              <a:avLst/>
              <a:gdLst>
                <a:gd name="connsiteX0" fmla="*/ 0 w 5646329"/>
                <a:gd name="connsiteY0" fmla="*/ 0 h 2442102"/>
                <a:gd name="connsiteX1" fmla="*/ 5646329 w 5646329"/>
                <a:gd name="connsiteY1" fmla="*/ 0 h 2442102"/>
                <a:gd name="connsiteX2" fmla="*/ 3888163 w 5646329"/>
                <a:gd name="connsiteY2" fmla="*/ 2442102 h 2442102"/>
                <a:gd name="connsiteX3" fmla="*/ 0 w 5646329"/>
                <a:gd name="connsiteY3" fmla="*/ 2442102 h 24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6329" h="2442102">
                  <a:moveTo>
                    <a:pt x="0" y="0"/>
                  </a:moveTo>
                  <a:lnTo>
                    <a:pt x="5646329" y="0"/>
                  </a:lnTo>
                  <a:lnTo>
                    <a:pt x="3888163" y="2442102"/>
                  </a:lnTo>
                  <a:lnTo>
                    <a:pt x="0" y="2442102"/>
                  </a:lnTo>
                  <a:close/>
                </a:path>
              </a:pathLst>
            </a:custGeom>
            <a:noFill/>
            <a:ln w="254000">
              <a:solidFill>
                <a:srgbClr val="3A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9B9E87C6-5800-D229-78C2-DC9590DA55B6}"/>
                </a:ext>
              </a:extLst>
            </p:cNvPr>
            <p:cNvSpPr/>
            <p:nvPr/>
          </p:nvSpPr>
          <p:spPr bwMode="auto">
            <a:xfrm>
              <a:off x="11104753" y="10876766"/>
              <a:ext cx="23575597" cy="1008878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ZA" altLang="zh-CN" sz="64959" b="1" dirty="0">
                  <a:solidFill>
                    <a:srgbClr val="3A424B"/>
                  </a:solidFill>
                  <a:latin typeface="Century Gothic" panose="020B0502020202020204" pitchFamily="34" charset="0"/>
                  <a:ea typeface="+mj-ea"/>
                </a:rPr>
                <a:t>SILAN</a:t>
              </a:r>
              <a:endParaRPr lang="zh-CN" altLang="en-US" sz="64959" b="1" dirty="0">
                <a:solidFill>
                  <a:srgbClr val="3A424B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" name="平行四边形 2">
              <a:extLst>
                <a:ext uri="{FF2B5EF4-FFF2-40B4-BE49-F238E27FC236}">
                  <a16:creationId xmlns:a16="http://schemas.microsoft.com/office/drawing/2014/main" id="{8476BB61-C7F2-A9AC-329D-3184CCF6FA98}"/>
                </a:ext>
              </a:extLst>
            </p:cNvPr>
            <p:cNvSpPr/>
            <p:nvPr/>
          </p:nvSpPr>
          <p:spPr>
            <a:xfrm>
              <a:off x="1099060" y="5788330"/>
              <a:ext cx="12688490" cy="14380330"/>
            </a:xfrm>
            <a:prstGeom prst="parallelogram">
              <a:avLst>
                <a:gd name="adj" fmla="val 68261"/>
              </a:avLst>
            </a:prstGeom>
            <a:solidFill>
              <a:srgbClr val="FF9409"/>
            </a:solidFill>
            <a:ln w="2540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</p:grpSp>
    </p:spTree>
    <p:extLst>
      <p:ext uri="{BB962C8B-B14F-4D97-AF65-F5344CB8AC3E}">
        <p14:creationId xmlns:p14="http://schemas.microsoft.com/office/powerpoint/2010/main" val="341367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559852-C764-B1BF-4301-558F6DB78EA7}"/>
              </a:ext>
            </a:extLst>
          </p:cNvPr>
          <p:cNvGrpSpPr/>
          <p:nvPr/>
        </p:nvGrpSpPr>
        <p:grpSpPr>
          <a:xfrm>
            <a:off x="13474700" y="11454501"/>
            <a:ext cx="8208702" cy="10088787"/>
            <a:chOff x="13474700" y="11454501"/>
            <a:chExt cx="8208702" cy="100887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C26DF-F347-3A74-ECB2-27CCC28B3F8E}"/>
                </a:ext>
              </a:extLst>
            </p:cNvPr>
            <p:cNvSpPr/>
            <p:nvPr/>
          </p:nvSpPr>
          <p:spPr>
            <a:xfrm>
              <a:off x="13474700" y="12953999"/>
              <a:ext cx="7073900" cy="7353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75C95600-A613-5336-A0C0-B9BC3F7F2C36}"/>
                </a:ext>
              </a:extLst>
            </p:cNvPr>
            <p:cNvSpPr/>
            <p:nvPr/>
          </p:nvSpPr>
          <p:spPr>
            <a:xfrm flipH="1" flipV="1">
              <a:off x="14547273" y="13092542"/>
              <a:ext cx="5860472" cy="7095311"/>
            </a:xfrm>
            <a:custGeom>
              <a:avLst/>
              <a:gdLst>
                <a:gd name="connsiteX0" fmla="*/ 0 w 5646329"/>
                <a:gd name="connsiteY0" fmla="*/ 0 h 2442102"/>
                <a:gd name="connsiteX1" fmla="*/ 5646329 w 5646329"/>
                <a:gd name="connsiteY1" fmla="*/ 0 h 2442102"/>
                <a:gd name="connsiteX2" fmla="*/ 3888163 w 5646329"/>
                <a:gd name="connsiteY2" fmla="*/ 2442102 h 2442102"/>
                <a:gd name="connsiteX3" fmla="*/ 0 w 5646329"/>
                <a:gd name="connsiteY3" fmla="*/ 2442102 h 244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6329" h="2442102">
                  <a:moveTo>
                    <a:pt x="0" y="0"/>
                  </a:moveTo>
                  <a:lnTo>
                    <a:pt x="5646329" y="0"/>
                  </a:lnTo>
                  <a:lnTo>
                    <a:pt x="3888163" y="2442102"/>
                  </a:lnTo>
                  <a:lnTo>
                    <a:pt x="0" y="244210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9B9E87C6-5800-D229-78C2-DC9590DA55B6}"/>
                </a:ext>
              </a:extLst>
            </p:cNvPr>
            <p:cNvSpPr/>
            <p:nvPr/>
          </p:nvSpPr>
          <p:spPr bwMode="auto">
            <a:xfrm>
              <a:off x="14767561" y="11454501"/>
              <a:ext cx="6915841" cy="1008878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ZA" altLang="zh-CN" sz="64959" b="1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S</a:t>
              </a:r>
              <a:endParaRPr lang="zh-CN" altLang="en-US" sz="64959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5" name="平行四边形 2">
              <a:extLst>
                <a:ext uri="{FF2B5EF4-FFF2-40B4-BE49-F238E27FC236}">
                  <a16:creationId xmlns:a16="http://schemas.microsoft.com/office/drawing/2014/main" id="{8476BB61-C7F2-A9AC-329D-3184CCF6FA98}"/>
                </a:ext>
              </a:extLst>
            </p:cNvPr>
            <p:cNvSpPr/>
            <p:nvPr/>
          </p:nvSpPr>
          <p:spPr>
            <a:xfrm>
              <a:off x="13591309" y="13092545"/>
              <a:ext cx="2626591" cy="7087755"/>
            </a:xfrm>
            <a:prstGeom prst="parallelogram">
              <a:avLst>
                <a:gd name="adj" fmla="val 68261"/>
              </a:avLst>
            </a:prstGeom>
            <a:solidFill>
              <a:srgbClr val="FF9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577"/>
            </a:p>
          </p:txBody>
        </p:sp>
      </p:grpSp>
      <p:sp>
        <p:nvSpPr>
          <p:cNvPr id="2" name="矩形 8">
            <a:extLst>
              <a:ext uri="{FF2B5EF4-FFF2-40B4-BE49-F238E27FC236}">
                <a16:creationId xmlns:a16="http://schemas.microsoft.com/office/drawing/2014/main" id="{AF9A7277-9497-68C4-4144-34E11CD688F0}"/>
              </a:ext>
            </a:extLst>
          </p:cNvPr>
          <p:cNvSpPr/>
          <p:nvPr/>
        </p:nvSpPr>
        <p:spPr bwMode="auto">
          <a:xfrm>
            <a:off x="9422294" y="20173166"/>
            <a:ext cx="18651846" cy="24006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ZA" altLang="zh-CN" sz="15000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INDUSTRIES </a:t>
            </a:r>
            <a:r>
              <a:rPr lang="en-ZA" altLang="zh-CN" sz="6000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Pty (Ltd)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1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1780</TotalTime>
  <Words>18</Words>
  <Application>Microsoft Macintosh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Century Gothic</vt:lpstr>
      <vt:lpstr>包图主题2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Shane Hubsch</cp:lastModifiedBy>
  <cp:revision>112</cp:revision>
  <cp:lastPrinted>2019-10-09T05:29:11Z</cp:lastPrinted>
  <dcterms:created xsi:type="dcterms:W3CDTF">2017-08-18T03:02:00Z</dcterms:created>
  <dcterms:modified xsi:type="dcterms:W3CDTF">2023-07-01T11:55:28Z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