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IN" sz="2400" i="1" dirty="0"/>
              <a:t>Dolly Jain</a:t>
            </a:r>
            <a:r>
              <a:rPr lang="en-US" sz="2400" i="1" dirty="0"/>
              <a:t>. K</a:t>
            </a:r>
          </a:p>
          <a:p>
            <a:r>
              <a:rPr lang="en-US" sz="2400" i="1" dirty="0"/>
              <a:t>REGISTER NO:       312206</a:t>
            </a:r>
            <a:r>
              <a:rPr lang="en-IN" sz="2400" i="1" dirty="0"/>
              <a:t>494</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317308" y="350697"/>
            <a:ext cx="5636895" cy="548740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br>
              <a:rPr lang="en-IN" sz="4250" spc="10" dirty="0"/>
            </a:br>
            <a:br>
              <a:rPr lang="en-IN" sz="3200" spc="10" dirty="0"/>
            </a:br>
            <a:r>
              <a:rPr lang="en-GB" sz="3200" b="0" i="0" dirty="0">
                <a:solidFill>
                  <a:srgbClr val="0A0A0A"/>
                </a:solidFill>
                <a:effectLst/>
                <a:highlight>
                  <a:srgbClr val="FEFEFE"/>
                </a:highlight>
                <a:latin typeface="Satoshi"/>
              </a:rPr>
              <a:t>It is difficult to evaluate employee performance, which may result in increased errors, higher turnover, or reduce our ability to manage improvements.</a:t>
            </a:r>
            <a:br>
              <a:rPr lang="en-IN" sz="3200" i="1" spc="10" dirty="0">
                <a:effectLst>
                  <a:outerShdw blurRad="38100" dist="38100" dir="2700000" algn="tl">
                    <a:srgbClr val="000000">
                      <a:alpha val="43137"/>
                    </a:srgbClr>
                  </a:outerShdw>
                </a:effectLst>
              </a:rPr>
            </a:br>
            <a:br>
              <a:rPr lang="en-IN" sz="3600" spc="10" dirty="0"/>
            </a:b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43143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Employee Performance Analysis is created to analyse all the data like gender, age, high, medium, low and very high skilled employees of the organisation.</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281262" cy="414087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IN" sz="3200" spc="5" dirty="0"/>
              <a:t>S?</a:t>
            </a:r>
            <a:br>
              <a:rPr lang="en-IN" sz="3200" spc="5" dirty="0"/>
            </a:br>
            <a:br>
              <a:rPr lang="en-IN" sz="3200" spc="5" dirty="0"/>
            </a:br>
            <a:br>
              <a:rPr lang="en-IN" sz="3200" spc="5" dirty="0"/>
            </a:br>
            <a:r>
              <a:rPr lang="en-IN" sz="2800" spc="5" dirty="0"/>
              <a:t>    </a:t>
            </a:r>
            <a:r>
              <a:rPr lang="en-IN" sz="2800" b="0" spc="5" dirty="0"/>
              <a:t>Employees</a:t>
            </a:r>
            <a:br>
              <a:rPr lang="en-IN" sz="2800" b="0" spc="5" dirty="0"/>
            </a:br>
            <a:r>
              <a:rPr lang="en-IN" sz="2800" b="0" spc="5" dirty="0"/>
              <a:t>    Managers</a:t>
            </a:r>
            <a:br>
              <a:rPr lang="en-IN" sz="2800" b="0" spc="5" dirty="0"/>
            </a:br>
            <a:r>
              <a:rPr lang="en-IN" sz="2800" b="0" spc="5" dirty="0"/>
              <a:t>    Shareholders of the company</a:t>
            </a:r>
            <a:br>
              <a:rPr lang="en-IN" sz="2800" b="0" spc="5" dirty="0"/>
            </a:br>
            <a:r>
              <a:rPr lang="en-IN" sz="2800" b="0" spc="5" dirty="0"/>
              <a:t>    Managerial organisations</a:t>
            </a:r>
            <a:br>
              <a:rPr lang="en-IN" sz="2800" b="0" spc="5" dirty="0"/>
            </a:br>
            <a:r>
              <a:rPr lang="en-IN" sz="2800" b="0" spc="5" dirty="0"/>
              <a:t>    Industrial organisations</a:t>
            </a:r>
            <a:br>
              <a:rPr lang="en-IN" sz="2800" b="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difficult to evaluate employee performance, which may result in increased errors, higher turnover, or reduce our ability to manage improvements.  </vt:lpstr>
      <vt:lpstr>PROJECT OVERVIEW</vt:lpstr>
      <vt:lpstr>WHO ARE THE END USERS?       Employees     Managers     Shareholders of the company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Kumar P</cp:lastModifiedBy>
  <cp:revision>5</cp:revision>
  <dcterms:created xsi:type="dcterms:W3CDTF">2024-03-29T15:07:22Z</dcterms:created>
  <dcterms:modified xsi:type="dcterms:W3CDTF">2024-08-30T17:03:22Z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