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3"/>
          </p:nvPr>
        </p:nvSpPr>
        <p:spPr/>
        <p:txBody>
          <a:bodyPr/>
          <a:lstStyle/>
          <a:p>
            <a:fld id="{C88FA81C-54D6-405D-8D9A-2C1D89162A05}" type="slidenum">
              <a:t>‹#›</a:t>
            </a:fld>
            <a:endParaRPr/>
          </a:p>
        </p:txBody>
      </p:sp>
      <p:sp>
        <p:nvSpPr>
          <p:cNvPr id="4" name="PlaceHolder 3"/>
          <p:cNvSpPr>
            <a:spLocks noGrp="1"/>
          </p:cNvSpPr>
          <p:nvPr>
            <p:ph type="dt" idx="2"/>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p:nvPr>
        </p:nvSpPr>
        <p:spPr>
          <a:xfrm>
            <a:off x="353520" y="3169800"/>
            <a:ext cx="1148436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8" name="PlaceHolder 3"/>
          <p:cNvSpPr>
            <a:spLocks noGrp="1"/>
          </p:cNvSpPr>
          <p:nvPr>
            <p:ph/>
          </p:nvPr>
        </p:nvSpPr>
        <p:spPr>
          <a:xfrm>
            <a:off x="353520" y="5247720"/>
            <a:ext cx="1148436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3"/>
          </p:nvPr>
        </p:nvSpPr>
        <p:spPr/>
        <p:txBody>
          <a:bodyPr/>
          <a:lstStyle/>
          <a:p>
            <a:fld id="{1252726C-18F9-493B-99D1-C9A3431E4092}"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0" name="PlaceHolder 2"/>
          <p:cNvSpPr>
            <a:spLocks noGrp="1"/>
          </p:cNvSpPr>
          <p:nvPr>
            <p:ph/>
          </p:nvPr>
        </p:nvSpPr>
        <p:spPr>
          <a:xfrm>
            <a:off x="353520" y="3169800"/>
            <a:ext cx="560412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1" name="PlaceHolder 3"/>
          <p:cNvSpPr>
            <a:spLocks noGrp="1"/>
          </p:cNvSpPr>
          <p:nvPr>
            <p:ph/>
          </p:nvPr>
        </p:nvSpPr>
        <p:spPr>
          <a:xfrm>
            <a:off x="6238080" y="3169800"/>
            <a:ext cx="560412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2" name="PlaceHolder 4"/>
          <p:cNvSpPr>
            <a:spLocks noGrp="1"/>
          </p:cNvSpPr>
          <p:nvPr>
            <p:ph/>
          </p:nvPr>
        </p:nvSpPr>
        <p:spPr>
          <a:xfrm>
            <a:off x="353520" y="5247720"/>
            <a:ext cx="560412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3" name="PlaceHolder 5"/>
          <p:cNvSpPr>
            <a:spLocks noGrp="1"/>
          </p:cNvSpPr>
          <p:nvPr>
            <p:ph/>
          </p:nvPr>
        </p:nvSpPr>
        <p:spPr>
          <a:xfrm>
            <a:off x="6238080" y="5247720"/>
            <a:ext cx="560412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3"/>
          </p:nvPr>
        </p:nvSpPr>
        <p:spPr/>
        <p:txBody>
          <a:bodyPr/>
          <a:lstStyle/>
          <a:p>
            <a:fld id="{5C4C34E9-F831-4313-824A-716B4F696EAA}" type="slidenum">
              <a:t>‹#›</a:t>
            </a:fld>
            <a:endParaRPr/>
          </a:p>
        </p:txBody>
      </p:sp>
      <p:sp>
        <p:nvSpPr>
          <p:cNvPr id="9" name="PlaceHolder 8"/>
          <p:cNvSpPr>
            <a:spLocks noGrp="1"/>
          </p:cNvSpPr>
          <p:nvPr>
            <p:ph type="dt" idx="2"/>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p:nvPr>
        </p:nvSpPr>
        <p:spPr>
          <a:xfrm>
            <a:off x="353520" y="3169800"/>
            <a:ext cx="369756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6" name="PlaceHolder 3"/>
          <p:cNvSpPr>
            <a:spLocks noGrp="1"/>
          </p:cNvSpPr>
          <p:nvPr>
            <p:ph/>
          </p:nvPr>
        </p:nvSpPr>
        <p:spPr>
          <a:xfrm>
            <a:off x="4236480" y="3169800"/>
            <a:ext cx="369756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7" name="PlaceHolder 4"/>
          <p:cNvSpPr>
            <a:spLocks noGrp="1"/>
          </p:cNvSpPr>
          <p:nvPr>
            <p:ph/>
          </p:nvPr>
        </p:nvSpPr>
        <p:spPr>
          <a:xfrm>
            <a:off x="8119080" y="3169800"/>
            <a:ext cx="369756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8" name="PlaceHolder 5"/>
          <p:cNvSpPr>
            <a:spLocks noGrp="1"/>
          </p:cNvSpPr>
          <p:nvPr>
            <p:ph/>
          </p:nvPr>
        </p:nvSpPr>
        <p:spPr>
          <a:xfrm>
            <a:off x="353520" y="5247720"/>
            <a:ext cx="369756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9" name="PlaceHolder 6"/>
          <p:cNvSpPr>
            <a:spLocks noGrp="1"/>
          </p:cNvSpPr>
          <p:nvPr>
            <p:ph/>
          </p:nvPr>
        </p:nvSpPr>
        <p:spPr>
          <a:xfrm>
            <a:off x="4236480" y="5247720"/>
            <a:ext cx="369756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0" name="PlaceHolder 7"/>
          <p:cNvSpPr>
            <a:spLocks noGrp="1"/>
          </p:cNvSpPr>
          <p:nvPr>
            <p:ph/>
          </p:nvPr>
        </p:nvSpPr>
        <p:spPr>
          <a:xfrm>
            <a:off x="8119080" y="5247720"/>
            <a:ext cx="369756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3"/>
          </p:nvPr>
        </p:nvSpPr>
        <p:spPr/>
        <p:txBody>
          <a:bodyPr/>
          <a:lstStyle/>
          <a:p>
            <a:fld id="{F3D52970-66C2-48A8-9B51-0B44968A5D7F}" type="slidenum">
              <a:t>‹#›</a:t>
            </a:fld>
            <a:endParaRPr/>
          </a:p>
        </p:txBody>
      </p:sp>
      <p:sp>
        <p:nvSpPr>
          <p:cNvPr id="11" name="PlaceHolder 10"/>
          <p:cNvSpPr>
            <a:spLocks noGrp="1"/>
          </p:cNvSpPr>
          <p:nvPr>
            <p:ph type="dt" idx="2"/>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6"/>
          </p:nvPr>
        </p:nvSpPr>
        <p:spPr/>
        <p:txBody>
          <a:bodyPr/>
          <a:lstStyle/>
          <a:p>
            <a:fld id="{637E6447-C885-4760-8A2E-70A7A4308C78}" type="slidenum">
              <a:t>‹#›</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subTitle"/>
          </p:nvPr>
        </p:nvSpPr>
        <p:spPr>
          <a:xfrm>
            <a:off x="353520" y="3169800"/>
            <a:ext cx="11484360" cy="39776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6"/>
          </p:nvPr>
        </p:nvSpPr>
        <p:spPr/>
        <p:txBody>
          <a:bodyPr/>
          <a:lstStyle/>
          <a:p>
            <a:fld id="{87C2A2A7-B710-418A-9410-9FAC79BD14F8}"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p:nvPr>
        </p:nvSpPr>
        <p:spPr>
          <a:xfrm>
            <a:off x="353520" y="3169800"/>
            <a:ext cx="11484360" cy="39776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6"/>
          </p:nvPr>
        </p:nvSpPr>
        <p:spPr/>
        <p:txBody>
          <a:bodyPr/>
          <a:lstStyle/>
          <a:p>
            <a:fld id="{D78783DB-37A7-4E49-BA78-9796A1DC6A46}"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1" name="PlaceHolder 2"/>
          <p:cNvSpPr>
            <a:spLocks noGrp="1"/>
          </p:cNvSpPr>
          <p:nvPr>
            <p:ph/>
          </p:nvPr>
        </p:nvSpPr>
        <p:spPr>
          <a:xfrm>
            <a:off x="353520" y="3169800"/>
            <a:ext cx="5604120" cy="39776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2" name="PlaceHolder 3"/>
          <p:cNvSpPr>
            <a:spLocks noGrp="1"/>
          </p:cNvSpPr>
          <p:nvPr>
            <p:ph/>
          </p:nvPr>
        </p:nvSpPr>
        <p:spPr>
          <a:xfrm>
            <a:off x="6238080" y="3169800"/>
            <a:ext cx="5604120" cy="39776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6"/>
          </p:nvPr>
        </p:nvSpPr>
        <p:spPr/>
        <p:txBody>
          <a:bodyPr/>
          <a:lstStyle/>
          <a:p>
            <a:fld id="{DD7C30C5-0482-4FD0-834A-1648BB76A023}"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6"/>
          </p:nvPr>
        </p:nvSpPr>
        <p:spPr/>
        <p:txBody>
          <a:bodyPr/>
          <a:lstStyle/>
          <a:p>
            <a:fld id="{F5827362-57C8-4DF0-A5EA-82A87004BC74}"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260280" y="9360"/>
            <a:ext cx="9605160" cy="53096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6"/>
          </p:nvPr>
        </p:nvSpPr>
        <p:spPr/>
        <p:txBody>
          <a:bodyPr/>
          <a:lstStyle/>
          <a:p>
            <a:fld id="{9783BE61-CC6C-4606-B23F-DDD64A6F5E98}"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6" name="PlaceHolder 2"/>
          <p:cNvSpPr>
            <a:spLocks noGrp="1"/>
          </p:cNvSpPr>
          <p:nvPr>
            <p:ph/>
          </p:nvPr>
        </p:nvSpPr>
        <p:spPr>
          <a:xfrm>
            <a:off x="353520" y="3169800"/>
            <a:ext cx="560412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7" name="PlaceHolder 3"/>
          <p:cNvSpPr>
            <a:spLocks noGrp="1"/>
          </p:cNvSpPr>
          <p:nvPr>
            <p:ph/>
          </p:nvPr>
        </p:nvSpPr>
        <p:spPr>
          <a:xfrm>
            <a:off x="6238080" y="3169800"/>
            <a:ext cx="5604120" cy="39776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8" name="PlaceHolder 4"/>
          <p:cNvSpPr>
            <a:spLocks noGrp="1"/>
          </p:cNvSpPr>
          <p:nvPr>
            <p:ph/>
          </p:nvPr>
        </p:nvSpPr>
        <p:spPr>
          <a:xfrm>
            <a:off x="353520" y="5247720"/>
            <a:ext cx="560412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0FF2C45E-85D4-4728-BD7C-59E413C13CEA}"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353520" y="3169800"/>
            <a:ext cx="11484360" cy="39776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3"/>
          </p:nvPr>
        </p:nvSpPr>
        <p:spPr/>
        <p:txBody>
          <a:bodyPr/>
          <a:lstStyle/>
          <a:p>
            <a:fld id="{4CE2A035-DC44-4BAD-BA23-5215EB3FA679}" type="slidenum">
              <a:t>‹#›</a:t>
            </a:fld>
            <a:endParaRPr/>
          </a:p>
        </p:txBody>
      </p:sp>
      <p:sp>
        <p:nvSpPr>
          <p:cNvPr id="3" name="PlaceHolder 5"/>
          <p:cNvSpPr>
            <a:spLocks noGrp="1"/>
          </p:cNvSpPr>
          <p:nvPr>
            <p:ph type="dt" idx="2"/>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0" name="PlaceHolder 2"/>
          <p:cNvSpPr>
            <a:spLocks noGrp="1"/>
          </p:cNvSpPr>
          <p:nvPr>
            <p:ph/>
          </p:nvPr>
        </p:nvSpPr>
        <p:spPr>
          <a:xfrm>
            <a:off x="353520" y="3169800"/>
            <a:ext cx="5604120" cy="39776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1" name="PlaceHolder 3"/>
          <p:cNvSpPr>
            <a:spLocks noGrp="1"/>
          </p:cNvSpPr>
          <p:nvPr>
            <p:ph/>
          </p:nvPr>
        </p:nvSpPr>
        <p:spPr>
          <a:xfrm>
            <a:off x="6238080" y="3169800"/>
            <a:ext cx="560412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2" name="PlaceHolder 4"/>
          <p:cNvSpPr>
            <a:spLocks noGrp="1"/>
          </p:cNvSpPr>
          <p:nvPr>
            <p:ph/>
          </p:nvPr>
        </p:nvSpPr>
        <p:spPr>
          <a:xfrm>
            <a:off x="6238080" y="5247720"/>
            <a:ext cx="560412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2E1E21EF-9A98-4EBF-8E1D-01FB6CF352B8}"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4" name="PlaceHolder 2"/>
          <p:cNvSpPr>
            <a:spLocks noGrp="1"/>
          </p:cNvSpPr>
          <p:nvPr>
            <p:ph/>
          </p:nvPr>
        </p:nvSpPr>
        <p:spPr>
          <a:xfrm>
            <a:off x="353520" y="3169800"/>
            <a:ext cx="560412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5" name="PlaceHolder 3"/>
          <p:cNvSpPr>
            <a:spLocks noGrp="1"/>
          </p:cNvSpPr>
          <p:nvPr>
            <p:ph/>
          </p:nvPr>
        </p:nvSpPr>
        <p:spPr>
          <a:xfrm>
            <a:off x="6238080" y="3169800"/>
            <a:ext cx="560412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6" name="PlaceHolder 4"/>
          <p:cNvSpPr>
            <a:spLocks noGrp="1"/>
          </p:cNvSpPr>
          <p:nvPr>
            <p:ph/>
          </p:nvPr>
        </p:nvSpPr>
        <p:spPr>
          <a:xfrm>
            <a:off x="353520" y="5247720"/>
            <a:ext cx="1148436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1ABDFB6A-FE54-4782-8DCF-C1D3836BCE3E}"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8" name="PlaceHolder 2"/>
          <p:cNvSpPr>
            <a:spLocks noGrp="1"/>
          </p:cNvSpPr>
          <p:nvPr>
            <p:ph/>
          </p:nvPr>
        </p:nvSpPr>
        <p:spPr>
          <a:xfrm>
            <a:off x="353520" y="3169800"/>
            <a:ext cx="1148436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9" name="PlaceHolder 3"/>
          <p:cNvSpPr>
            <a:spLocks noGrp="1"/>
          </p:cNvSpPr>
          <p:nvPr>
            <p:ph/>
          </p:nvPr>
        </p:nvSpPr>
        <p:spPr>
          <a:xfrm>
            <a:off x="353520" y="5247720"/>
            <a:ext cx="1148436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6"/>
          </p:nvPr>
        </p:nvSpPr>
        <p:spPr/>
        <p:txBody>
          <a:bodyPr/>
          <a:lstStyle/>
          <a:p>
            <a:fld id="{C7C2C326-2002-4C1A-801B-D1E7BDF9A49A}"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1" name="PlaceHolder 2"/>
          <p:cNvSpPr>
            <a:spLocks noGrp="1"/>
          </p:cNvSpPr>
          <p:nvPr>
            <p:ph/>
          </p:nvPr>
        </p:nvSpPr>
        <p:spPr>
          <a:xfrm>
            <a:off x="353520" y="3169800"/>
            <a:ext cx="560412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2" name="PlaceHolder 3"/>
          <p:cNvSpPr>
            <a:spLocks noGrp="1"/>
          </p:cNvSpPr>
          <p:nvPr>
            <p:ph/>
          </p:nvPr>
        </p:nvSpPr>
        <p:spPr>
          <a:xfrm>
            <a:off x="6238080" y="3169800"/>
            <a:ext cx="560412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3" name="PlaceHolder 4"/>
          <p:cNvSpPr>
            <a:spLocks noGrp="1"/>
          </p:cNvSpPr>
          <p:nvPr>
            <p:ph/>
          </p:nvPr>
        </p:nvSpPr>
        <p:spPr>
          <a:xfrm>
            <a:off x="353520" y="5247720"/>
            <a:ext cx="560412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4" name="PlaceHolder 5"/>
          <p:cNvSpPr>
            <a:spLocks noGrp="1"/>
          </p:cNvSpPr>
          <p:nvPr>
            <p:ph/>
          </p:nvPr>
        </p:nvSpPr>
        <p:spPr>
          <a:xfrm>
            <a:off x="6238080" y="5247720"/>
            <a:ext cx="560412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6"/>
          </p:nvPr>
        </p:nvSpPr>
        <p:spPr/>
        <p:txBody>
          <a:bodyPr/>
          <a:lstStyle/>
          <a:p>
            <a:fld id="{D0F6A47B-525A-49BA-8B9A-2CC1674AAFE8}" type="slidenum">
              <a:t>‹#›</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6" name="PlaceHolder 2"/>
          <p:cNvSpPr>
            <a:spLocks noGrp="1"/>
          </p:cNvSpPr>
          <p:nvPr>
            <p:ph/>
          </p:nvPr>
        </p:nvSpPr>
        <p:spPr>
          <a:xfrm>
            <a:off x="353520" y="3169800"/>
            <a:ext cx="369756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7" name="PlaceHolder 3"/>
          <p:cNvSpPr>
            <a:spLocks noGrp="1"/>
          </p:cNvSpPr>
          <p:nvPr>
            <p:ph/>
          </p:nvPr>
        </p:nvSpPr>
        <p:spPr>
          <a:xfrm>
            <a:off x="4236480" y="3169800"/>
            <a:ext cx="369756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8" name="PlaceHolder 4"/>
          <p:cNvSpPr>
            <a:spLocks noGrp="1"/>
          </p:cNvSpPr>
          <p:nvPr>
            <p:ph/>
          </p:nvPr>
        </p:nvSpPr>
        <p:spPr>
          <a:xfrm>
            <a:off x="8119080" y="3169800"/>
            <a:ext cx="369756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9" name="PlaceHolder 5"/>
          <p:cNvSpPr>
            <a:spLocks noGrp="1"/>
          </p:cNvSpPr>
          <p:nvPr>
            <p:ph/>
          </p:nvPr>
        </p:nvSpPr>
        <p:spPr>
          <a:xfrm>
            <a:off x="353520" y="5247720"/>
            <a:ext cx="369756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0" name="PlaceHolder 6"/>
          <p:cNvSpPr>
            <a:spLocks noGrp="1"/>
          </p:cNvSpPr>
          <p:nvPr>
            <p:ph/>
          </p:nvPr>
        </p:nvSpPr>
        <p:spPr>
          <a:xfrm>
            <a:off x="4236480" y="5247720"/>
            <a:ext cx="369756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1" name="PlaceHolder 7"/>
          <p:cNvSpPr>
            <a:spLocks noGrp="1"/>
          </p:cNvSpPr>
          <p:nvPr>
            <p:ph/>
          </p:nvPr>
        </p:nvSpPr>
        <p:spPr>
          <a:xfrm>
            <a:off x="8119080" y="5247720"/>
            <a:ext cx="369756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6"/>
          </p:nvPr>
        </p:nvSpPr>
        <p:spPr/>
        <p:txBody>
          <a:bodyPr/>
          <a:lstStyle/>
          <a:p>
            <a:fld id="{9407A14B-7618-42D8-9D7C-5FFA609D50ED}" type="slidenum">
              <a:t>‹#›</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p:nvPr>
        </p:nvSpPr>
        <p:spPr>
          <a:xfrm>
            <a:off x="353520" y="3169800"/>
            <a:ext cx="11484360" cy="39776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B3D6A09D-554F-4E5B-8CBC-2A8A9E08A3D2}"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p:nvPr>
        </p:nvSpPr>
        <p:spPr>
          <a:xfrm>
            <a:off x="353520" y="3169800"/>
            <a:ext cx="5604120" cy="39776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 name="PlaceHolder 3"/>
          <p:cNvSpPr>
            <a:spLocks noGrp="1"/>
          </p:cNvSpPr>
          <p:nvPr>
            <p:ph/>
          </p:nvPr>
        </p:nvSpPr>
        <p:spPr>
          <a:xfrm>
            <a:off x="6238080" y="3169800"/>
            <a:ext cx="5604120" cy="39776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3"/>
          </p:nvPr>
        </p:nvSpPr>
        <p:spPr/>
        <p:txBody>
          <a:bodyPr/>
          <a:lstStyle/>
          <a:p>
            <a:fld id="{94AB8712-4764-4B0B-AED0-E2786483FCB1}"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3"/>
          </p:nvPr>
        </p:nvSpPr>
        <p:spPr/>
        <p:txBody>
          <a:bodyPr/>
          <a:lstStyle/>
          <a:p>
            <a:fld id="{4E5EBA94-EAAB-4353-ADCA-7B3EA0A4B696}"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60280" y="9360"/>
            <a:ext cx="9605160" cy="53096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3"/>
          </p:nvPr>
        </p:nvSpPr>
        <p:spPr/>
        <p:txBody>
          <a:bodyPr/>
          <a:lstStyle/>
          <a:p>
            <a:fld id="{D9B1BD82-3E6E-40A8-BEE8-27C82E6A328E}"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p:nvPr>
        </p:nvSpPr>
        <p:spPr>
          <a:xfrm>
            <a:off x="353520" y="3169800"/>
            <a:ext cx="560412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 name="PlaceHolder 3"/>
          <p:cNvSpPr>
            <a:spLocks noGrp="1"/>
          </p:cNvSpPr>
          <p:nvPr>
            <p:ph/>
          </p:nvPr>
        </p:nvSpPr>
        <p:spPr>
          <a:xfrm>
            <a:off x="6238080" y="3169800"/>
            <a:ext cx="5604120" cy="39776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 name="PlaceHolder 4"/>
          <p:cNvSpPr>
            <a:spLocks noGrp="1"/>
          </p:cNvSpPr>
          <p:nvPr>
            <p:ph/>
          </p:nvPr>
        </p:nvSpPr>
        <p:spPr>
          <a:xfrm>
            <a:off x="353520" y="5247720"/>
            <a:ext cx="560412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A6D20290-0F09-4843-B687-DDF67ADB88CD}"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p:nvPr>
        </p:nvSpPr>
        <p:spPr>
          <a:xfrm>
            <a:off x="353520" y="3169800"/>
            <a:ext cx="5604120" cy="39776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 name="PlaceHolder 3"/>
          <p:cNvSpPr>
            <a:spLocks noGrp="1"/>
          </p:cNvSpPr>
          <p:nvPr>
            <p:ph/>
          </p:nvPr>
        </p:nvSpPr>
        <p:spPr>
          <a:xfrm>
            <a:off x="6238080" y="3169800"/>
            <a:ext cx="560412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 name="PlaceHolder 4"/>
          <p:cNvSpPr>
            <a:spLocks noGrp="1"/>
          </p:cNvSpPr>
          <p:nvPr>
            <p:ph/>
          </p:nvPr>
        </p:nvSpPr>
        <p:spPr>
          <a:xfrm>
            <a:off x="6238080" y="5247720"/>
            <a:ext cx="560412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2D9F5D6B-335C-489E-B807-05B95057BE21}"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p:nvPr>
        </p:nvSpPr>
        <p:spPr>
          <a:xfrm>
            <a:off x="353520" y="3169800"/>
            <a:ext cx="560412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 name="PlaceHolder 3"/>
          <p:cNvSpPr>
            <a:spLocks noGrp="1"/>
          </p:cNvSpPr>
          <p:nvPr>
            <p:ph/>
          </p:nvPr>
        </p:nvSpPr>
        <p:spPr>
          <a:xfrm>
            <a:off x="6238080" y="3169800"/>
            <a:ext cx="560412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 name="PlaceHolder 4"/>
          <p:cNvSpPr>
            <a:spLocks noGrp="1"/>
          </p:cNvSpPr>
          <p:nvPr>
            <p:ph/>
          </p:nvPr>
        </p:nvSpPr>
        <p:spPr>
          <a:xfrm>
            <a:off x="353520" y="5247720"/>
            <a:ext cx="11484360" cy="189720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FA9AD031-7FD7-4A94-852F-D4C36685982F}"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6" name="PlaceHolder 2"/>
          <p:cNvSpPr>
            <a:spLocks noGrp="1"/>
          </p:cNvSpPr>
          <p:nvPr>
            <p:ph type="body"/>
          </p:nvPr>
        </p:nvSpPr>
        <p:spPr>
          <a:xfrm>
            <a:off x="353520" y="3169800"/>
            <a:ext cx="11484360" cy="39776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
        <p:nvSpPr>
          <p:cNvPr id="2" name="PlaceHolder 3"/>
          <p:cNvSpPr>
            <a:spLocks noGrp="1"/>
          </p:cNvSpPr>
          <p:nvPr>
            <p:ph type="ftr" idx="1"/>
          </p:nvPr>
        </p:nvSpPr>
        <p:spPr>
          <a:xfrm>
            <a:off x="6690600" y="6440400"/>
            <a:ext cx="3982320" cy="3977640"/>
          </a:xfrm>
          <a:prstGeom prst="rect">
            <a:avLst/>
          </a:prstGeom>
          <a:noFill/>
          <a:ln w="0">
            <a:noFill/>
          </a:ln>
        </p:spPr>
        <p:txBody>
          <a:bodyPr lIns="0" tIns="0" rIns="0" bIns="0" anchor="t">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3" name="PlaceHolder 4"/>
          <p:cNvSpPr>
            <a:spLocks noGrp="1"/>
          </p:cNvSpPr>
          <p:nvPr>
            <p:ph type="dt" idx="2"/>
          </p:nvPr>
        </p:nvSpPr>
        <p:spPr>
          <a:xfrm>
            <a:off x="609480" y="6378120"/>
            <a:ext cx="2803680" cy="3977640"/>
          </a:xfrm>
          <a:prstGeom prst="rect">
            <a:avLst/>
          </a:prstGeom>
          <a:noFill/>
          <a:ln w="0">
            <a:noFill/>
          </a:ln>
        </p:spPr>
        <p:txBody>
          <a:bodyPr lIns="0" tIns="0" rIns="0" bIns="0" anchor="t">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4" name="PlaceHolder 5"/>
          <p:cNvSpPr>
            <a:spLocks noGrp="1"/>
          </p:cNvSpPr>
          <p:nvPr>
            <p:ph type="sldNum" idx="3"/>
          </p:nvPr>
        </p:nvSpPr>
        <p:spPr>
          <a:xfrm>
            <a:off x="11044080" y="6445080"/>
            <a:ext cx="259200" cy="3977640"/>
          </a:xfrm>
          <a:prstGeom prst="rect">
            <a:avLst/>
          </a:prstGeom>
          <a:noFill/>
          <a:ln w="0">
            <a:noFill/>
          </a:ln>
        </p:spPr>
        <p:txBody>
          <a:bodyPr lIns="0" tIns="0" rIns="0" bIns="0" anchor="t">
            <a:noAutofit/>
          </a:bodyPr>
          <a:lstStyle>
            <a:lvl1pPr marL="38160">
              <a:lnSpc>
                <a:spcPct val="111000"/>
              </a:lnSpc>
              <a:buNone/>
              <a:tabLst>
                <a:tab pos="0" algn="l"/>
              </a:tabLst>
              <a:defRPr lang="en-US" sz="1200" b="0" strike="noStrike" spc="-1">
                <a:solidFill>
                  <a:srgbClr val="000000"/>
                </a:solidFill>
                <a:latin typeface="Courier New"/>
                <a:ea typeface="Courier New"/>
              </a:defRPr>
            </a:lvl1pPr>
          </a:lstStyle>
          <a:p>
            <a:pPr marL="38160">
              <a:lnSpc>
                <a:spcPct val="111000"/>
              </a:lnSpc>
              <a:buNone/>
              <a:tabLst>
                <a:tab pos="0" algn="l"/>
              </a:tabLst>
            </a:pPr>
            <a:fld id="{8B23BE07-F43D-4285-80CD-F7CB8064C681}" type="slidenum">
              <a:rPr lang="en-US" sz="1200" b="0" strike="noStrike" spc="-1">
                <a:solidFill>
                  <a:srgbClr val="000000"/>
                </a:solidFill>
                <a:latin typeface="Courier New"/>
                <a:ea typeface="Courier New"/>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260280" y="9360"/>
            <a:ext cx="9605160" cy="114516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42" name="PlaceHolder 2"/>
          <p:cNvSpPr>
            <a:spLocks noGrp="1"/>
          </p:cNvSpPr>
          <p:nvPr>
            <p:ph type="ftr" idx="4"/>
          </p:nvPr>
        </p:nvSpPr>
        <p:spPr>
          <a:xfrm>
            <a:off x="6690600" y="6440400"/>
            <a:ext cx="3982320" cy="3977640"/>
          </a:xfrm>
          <a:prstGeom prst="rect">
            <a:avLst/>
          </a:prstGeom>
          <a:noFill/>
          <a:ln w="0">
            <a:noFill/>
          </a:ln>
        </p:spPr>
        <p:txBody>
          <a:bodyPr lIns="0" tIns="0" rIns="0" bIns="0" anchor="t">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43" name="PlaceHolder 3"/>
          <p:cNvSpPr>
            <a:spLocks noGrp="1"/>
          </p:cNvSpPr>
          <p:nvPr>
            <p:ph type="dt" idx="5"/>
          </p:nvPr>
        </p:nvSpPr>
        <p:spPr>
          <a:xfrm>
            <a:off x="609480" y="6378120"/>
            <a:ext cx="2803680" cy="3977640"/>
          </a:xfrm>
          <a:prstGeom prst="rect">
            <a:avLst/>
          </a:prstGeom>
          <a:noFill/>
          <a:ln w="0">
            <a:noFill/>
          </a:ln>
        </p:spPr>
        <p:txBody>
          <a:bodyPr lIns="0" tIns="0" rIns="0" bIns="0" anchor="t">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44" name="PlaceHolder 4"/>
          <p:cNvSpPr>
            <a:spLocks noGrp="1"/>
          </p:cNvSpPr>
          <p:nvPr>
            <p:ph type="sldNum" idx="6"/>
          </p:nvPr>
        </p:nvSpPr>
        <p:spPr>
          <a:xfrm>
            <a:off x="11044080" y="6445080"/>
            <a:ext cx="259200" cy="3977640"/>
          </a:xfrm>
          <a:prstGeom prst="rect">
            <a:avLst/>
          </a:prstGeom>
          <a:noFill/>
          <a:ln w="0">
            <a:noFill/>
          </a:ln>
        </p:spPr>
        <p:txBody>
          <a:bodyPr lIns="0" tIns="0" rIns="0" bIns="0" anchor="t">
            <a:noAutofit/>
          </a:bodyPr>
          <a:lstStyle>
            <a:lvl1pPr marL="38160">
              <a:lnSpc>
                <a:spcPct val="111000"/>
              </a:lnSpc>
              <a:buNone/>
              <a:tabLst>
                <a:tab pos="0" algn="l"/>
              </a:tabLst>
              <a:defRPr lang="en-US" sz="1200" b="0" strike="noStrike" spc="-1">
                <a:solidFill>
                  <a:srgbClr val="000000"/>
                </a:solidFill>
                <a:latin typeface="Courier New"/>
                <a:ea typeface="Courier New"/>
              </a:defRPr>
            </a:lvl1pPr>
          </a:lstStyle>
          <a:p>
            <a:pPr marL="38160">
              <a:lnSpc>
                <a:spcPct val="111000"/>
              </a:lnSpc>
              <a:buNone/>
              <a:tabLst>
                <a:tab pos="0" algn="l"/>
              </a:tabLst>
            </a:pPr>
            <a:fld id="{EA937C4D-AD7B-46EC-B0AA-67577FBE5B23}" type="slidenum">
              <a:rPr lang="en-US" sz="1200" b="0" strike="noStrike" spc="-1">
                <a:solidFill>
                  <a:srgbClr val="000000"/>
                </a:solidFill>
                <a:latin typeface="Courier New"/>
                <a:ea typeface="Courier New"/>
              </a:rPr>
              <a:t>‹#›</a:t>
            </a:fld>
            <a:endParaRPr lang="en-IN" sz="1200" b="0" strike="noStrike" spc="-1">
              <a:latin typeface="Times New Roman"/>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 name="Google Shape;43;p1"/>
          <p:cNvSpPr/>
          <p:nvPr/>
        </p:nvSpPr>
        <p:spPr>
          <a:xfrm>
            <a:off x="0" y="0"/>
            <a:ext cx="12191760" cy="685764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86CC"/>
          </a:solidFill>
          <a:ln w="0">
            <a:noFill/>
          </a:ln>
        </p:spPr>
        <p:style>
          <a:lnRef idx="0">
            <a:scrgbClr r="0" g="0" b="0"/>
          </a:lnRef>
          <a:fillRef idx="0">
            <a:scrgbClr r="0" g="0" b="0"/>
          </a:fillRef>
          <a:effectRef idx="0">
            <a:scrgbClr r="0" g="0" b="0"/>
          </a:effectRef>
          <a:fontRef idx="minor"/>
        </p:style>
      </p:sp>
      <p:pic>
        <p:nvPicPr>
          <p:cNvPr id="83" name="Google Shape;44;p1"/>
          <p:cNvPicPr/>
          <p:nvPr/>
        </p:nvPicPr>
        <p:blipFill>
          <a:blip r:embed="rId2"/>
          <a:stretch/>
        </p:blipFill>
        <p:spPr>
          <a:xfrm>
            <a:off x="365760" y="237600"/>
            <a:ext cx="1208160" cy="789120"/>
          </a:xfrm>
          <a:prstGeom prst="rect">
            <a:avLst/>
          </a:prstGeom>
          <a:ln w="0">
            <a:noFill/>
          </a:ln>
        </p:spPr>
      </p:pic>
      <p:sp>
        <p:nvSpPr>
          <p:cNvPr id="84" name="PlaceHolder 1"/>
          <p:cNvSpPr>
            <a:spLocks noGrp="1"/>
          </p:cNvSpPr>
          <p:nvPr>
            <p:ph type="title"/>
          </p:nvPr>
        </p:nvSpPr>
        <p:spPr>
          <a:xfrm>
            <a:off x="353520" y="1702080"/>
            <a:ext cx="10887840" cy="1475280"/>
          </a:xfrm>
          <a:prstGeom prst="rect">
            <a:avLst/>
          </a:prstGeom>
          <a:noFill/>
          <a:ln w="0">
            <a:noFill/>
          </a:ln>
        </p:spPr>
        <p:txBody>
          <a:bodyPr lIns="0" tIns="12600" rIns="0" bIns="0" anchor="t">
            <a:noAutofit/>
          </a:bodyPr>
          <a:lstStyle/>
          <a:p>
            <a:pPr marL="12600">
              <a:lnSpc>
                <a:spcPct val="100000"/>
              </a:lnSpc>
              <a:buNone/>
              <a:tabLst>
                <a:tab pos="0" algn="l"/>
              </a:tabLst>
            </a:pPr>
            <a:r>
              <a:rPr lang="en-US" sz="4800" b="0" strike="noStrike" spc="-1" dirty="0">
                <a:solidFill>
                  <a:srgbClr val="FFFFFF"/>
                </a:solidFill>
                <a:latin typeface="Arial"/>
                <a:ea typeface="Arial"/>
              </a:rPr>
              <a:t>WIPRO NGA Program – C++ LSP Batch</a:t>
            </a:r>
            <a:endParaRPr lang="en-IN" sz="4800" b="0" strike="noStrike" spc="-1" dirty="0">
              <a:solidFill>
                <a:srgbClr val="000000"/>
              </a:solidFill>
              <a:latin typeface="Arial"/>
            </a:endParaRPr>
          </a:p>
        </p:txBody>
      </p:sp>
      <p:sp>
        <p:nvSpPr>
          <p:cNvPr id="85" name="Google Shape;46;p1"/>
          <p:cNvSpPr/>
          <p:nvPr/>
        </p:nvSpPr>
        <p:spPr>
          <a:xfrm>
            <a:off x="353520" y="6139440"/>
            <a:ext cx="1954080" cy="217080"/>
          </a:xfrm>
          <a:prstGeom prst="rect">
            <a:avLst/>
          </a:prstGeom>
          <a:noFill/>
          <a:ln w="0">
            <a:noFill/>
          </a:ln>
        </p:spPr>
        <p:style>
          <a:lnRef idx="0">
            <a:scrgbClr r="0" g="0" b="0"/>
          </a:lnRef>
          <a:fillRef idx="0">
            <a:scrgbClr r="0" g="0" b="0"/>
          </a:fillRef>
          <a:effectRef idx="0">
            <a:scrgbClr r="0" g="0" b="0"/>
          </a:effectRef>
          <a:fontRef idx="minor"/>
        </p:style>
        <p:txBody>
          <a:bodyPr lIns="0" tIns="11880" rIns="0" bIns="0" anchor="t">
            <a:spAutoFit/>
          </a:bodyPr>
          <a:lstStyle/>
          <a:p>
            <a:pPr marL="12600">
              <a:lnSpc>
                <a:spcPct val="100000"/>
              </a:lnSpc>
              <a:buNone/>
              <a:tabLst>
                <a:tab pos="0" algn="l"/>
              </a:tabLst>
            </a:pPr>
            <a:r>
              <a:rPr lang="en-US" sz="1350" b="0" u="sng" strike="noStrike" spc="-1">
                <a:solidFill>
                  <a:srgbClr val="FFFFFF"/>
                </a:solidFill>
                <a:uFillTx/>
                <a:latin typeface="Arial"/>
                <a:ea typeface="Arial"/>
                <a:hlinkClick r:id="rId3"/>
              </a:rPr>
              <a:t>www. </a:t>
            </a:r>
            <a:r>
              <a:rPr lang="en-US" sz="1350" b="0" strike="noStrike" spc="-1">
                <a:solidFill>
                  <a:srgbClr val="FFFFFF"/>
                </a:solidFill>
                <a:latin typeface="Arial"/>
                <a:ea typeface="Arial"/>
              </a:rPr>
              <a:t>rpsconsulting. in </a:t>
            </a:r>
            <a:endParaRPr lang="en-IN" sz="1350" b="0" strike="noStrike" spc="-1">
              <a:latin typeface="Arial"/>
            </a:endParaRPr>
          </a:p>
        </p:txBody>
      </p:sp>
      <p:sp>
        <p:nvSpPr>
          <p:cNvPr id="86" name="Google Shape;47;p1"/>
          <p:cNvSpPr/>
          <p:nvPr/>
        </p:nvSpPr>
        <p:spPr>
          <a:xfrm>
            <a:off x="353520" y="3169800"/>
            <a:ext cx="11484960" cy="2255132"/>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a:lnSpc>
                <a:spcPct val="100000"/>
              </a:lnSpc>
              <a:buNone/>
              <a:tabLst>
                <a:tab pos="0" algn="l"/>
              </a:tabLst>
            </a:pPr>
            <a:r>
              <a:rPr lang="en-US" sz="2400" b="0" strike="noStrike" spc="-1" dirty="0">
                <a:solidFill>
                  <a:srgbClr val="FFFFFF"/>
                </a:solidFill>
                <a:latin typeface="Arial"/>
                <a:ea typeface="Arial"/>
              </a:rPr>
              <a:t>Capstone Project Presentation – </a:t>
            </a:r>
            <a:endParaRPr lang="en-IN" sz="2400" b="0" strike="noStrike" spc="-1" dirty="0">
              <a:latin typeface="Arial"/>
            </a:endParaRPr>
          </a:p>
          <a:p>
            <a:pPr>
              <a:lnSpc>
                <a:spcPct val="100000"/>
              </a:lnSpc>
              <a:spcBef>
                <a:spcPts val="34"/>
              </a:spcBef>
              <a:buNone/>
              <a:tabLst>
                <a:tab pos="0" algn="l"/>
              </a:tabLst>
            </a:pPr>
            <a:endParaRPr lang="en-IN" sz="2850" b="0" strike="noStrike" spc="-1" dirty="0">
              <a:latin typeface="Arial"/>
            </a:endParaRPr>
          </a:p>
          <a:p>
            <a:pPr marL="12600">
              <a:lnSpc>
                <a:spcPct val="106000"/>
              </a:lnSpc>
              <a:buNone/>
              <a:tabLst>
                <a:tab pos="0" algn="l"/>
              </a:tabLst>
            </a:pPr>
            <a:r>
              <a:rPr lang="en-US" sz="2400" b="0" strike="noStrike" spc="-1" dirty="0">
                <a:solidFill>
                  <a:srgbClr val="FFFFFF"/>
                </a:solidFill>
                <a:latin typeface="Arial"/>
                <a:ea typeface="Arial"/>
              </a:rPr>
              <a:t>Project Title  - A Distributed Real-Time Messaging System Using </a:t>
            </a:r>
            <a:r>
              <a:rPr lang="en-US" sz="2400" b="0" strike="noStrike" spc="-1">
                <a:solidFill>
                  <a:srgbClr val="FFFFFF"/>
                </a:solidFill>
                <a:latin typeface="Arial"/>
                <a:ea typeface="Arial"/>
              </a:rPr>
              <a:t>Client-Server 			  Architecture</a:t>
            </a:r>
            <a:endParaRPr lang="en-IN" sz="2400" b="0" strike="noStrike" spc="-1" dirty="0">
              <a:latin typeface="Arial"/>
            </a:endParaRPr>
          </a:p>
          <a:p>
            <a:pPr marL="12600">
              <a:lnSpc>
                <a:spcPct val="100000"/>
              </a:lnSpc>
              <a:spcBef>
                <a:spcPts val="2194"/>
              </a:spcBef>
              <a:buNone/>
              <a:tabLst>
                <a:tab pos="0" algn="l"/>
              </a:tabLst>
            </a:pPr>
            <a:r>
              <a:rPr lang="en-US" sz="2400" b="0" strike="noStrike" spc="-1" dirty="0">
                <a:solidFill>
                  <a:srgbClr val="FFFFFF"/>
                </a:solidFill>
                <a:latin typeface="Arial"/>
                <a:ea typeface="Arial"/>
              </a:rPr>
              <a:t>Presented by –  Dolly Kumari</a:t>
            </a:r>
            <a:endParaRPr lang="en-IN" sz="2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543240" y="6019920"/>
            <a:ext cx="9605160" cy="1145160"/>
          </a:xfrm>
          <a:prstGeom prst="rect">
            <a:avLst/>
          </a:prstGeom>
          <a:noFill/>
          <a:ln w="0">
            <a:noFill/>
          </a:ln>
        </p:spPr>
        <p:txBody>
          <a:bodyPr lIns="0" tIns="0" rIns="0" bIns="0" anchor="t">
            <a:noAutofit/>
          </a:bodyPr>
          <a:lstStyle/>
          <a:p>
            <a:pPr algn="ctr">
              <a:lnSpc>
                <a:spcPct val="100000"/>
              </a:lnSpc>
              <a:buNone/>
              <a:tabLst>
                <a:tab pos="0" algn="l"/>
              </a:tabLst>
            </a:pPr>
            <a:r>
              <a:rPr lang="en-US" sz="2400" b="0" strike="noStrike" spc="-1">
                <a:solidFill>
                  <a:srgbClr val="000000"/>
                </a:solidFill>
                <a:latin typeface="Times New Roman"/>
                <a:ea typeface="Times New Roman"/>
              </a:rPr>
              <a:t>Client 2 terminal connected</a:t>
            </a:r>
            <a:endParaRPr lang="en-IN" sz="2400" b="0" strike="noStrike" spc="-1">
              <a:solidFill>
                <a:srgbClr val="000000"/>
              </a:solidFill>
              <a:latin typeface="Arial"/>
            </a:endParaRPr>
          </a:p>
        </p:txBody>
      </p:sp>
      <p:pic>
        <p:nvPicPr>
          <p:cNvPr id="120" name="Picture 119"/>
          <p:cNvPicPr/>
          <p:nvPr/>
        </p:nvPicPr>
        <p:blipFill>
          <a:blip r:embed="rId2"/>
          <a:stretch/>
        </p:blipFill>
        <p:spPr>
          <a:xfrm>
            <a:off x="464040" y="360000"/>
            <a:ext cx="11055960" cy="528228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120"/>
          <p:cNvPicPr/>
          <p:nvPr/>
        </p:nvPicPr>
        <p:blipFill>
          <a:blip r:embed="rId2"/>
          <a:stretch/>
        </p:blipFill>
        <p:spPr>
          <a:xfrm>
            <a:off x="1080000" y="540000"/>
            <a:ext cx="10260000" cy="5220000"/>
          </a:xfrm>
          <a:prstGeom prst="rect">
            <a:avLst/>
          </a:prstGeom>
          <a:ln w="0">
            <a:noFill/>
          </a:ln>
        </p:spPr>
      </p:pic>
      <p:sp>
        <p:nvSpPr>
          <p:cNvPr id="122" name="TextBox 121"/>
          <p:cNvSpPr txBox="1"/>
          <p:nvPr/>
        </p:nvSpPr>
        <p:spPr>
          <a:xfrm>
            <a:off x="4500000" y="5953680"/>
            <a:ext cx="6120000" cy="346320"/>
          </a:xfrm>
          <a:prstGeom prst="rect">
            <a:avLst/>
          </a:prstGeom>
          <a:noFill/>
          <a:ln w="0">
            <a:noFill/>
          </a:ln>
        </p:spPr>
        <p:txBody>
          <a:bodyPr lIns="90000" tIns="45000" rIns="90000" bIns="45000" anchor="t">
            <a:noAutofit/>
          </a:bodyPr>
          <a:lstStyle/>
          <a:p>
            <a:r>
              <a:rPr lang="en-IN" sz="1800" b="0" strike="noStrike" spc="-1">
                <a:latin typeface="Arial"/>
              </a:rPr>
              <a:t>Client 3 connected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Picture 122"/>
          <p:cNvPicPr/>
          <p:nvPr/>
        </p:nvPicPr>
        <p:blipFill>
          <a:blip r:embed="rId2"/>
          <a:stretch/>
        </p:blipFill>
        <p:spPr>
          <a:xfrm>
            <a:off x="1080000" y="479520"/>
            <a:ext cx="9715320" cy="5820480"/>
          </a:xfrm>
          <a:prstGeom prst="rect">
            <a:avLst/>
          </a:prstGeom>
          <a:ln w="0">
            <a:noFill/>
          </a:ln>
        </p:spPr>
      </p:pic>
      <p:sp>
        <p:nvSpPr>
          <p:cNvPr id="124" name="TextBox 123"/>
          <p:cNvSpPr txBox="1"/>
          <p:nvPr/>
        </p:nvSpPr>
        <p:spPr>
          <a:xfrm>
            <a:off x="4500000" y="6300000"/>
            <a:ext cx="3600000" cy="346320"/>
          </a:xfrm>
          <a:prstGeom prst="rect">
            <a:avLst/>
          </a:prstGeom>
          <a:noFill/>
          <a:ln w="0">
            <a:noFill/>
          </a:ln>
        </p:spPr>
        <p:txBody>
          <a:bodyPr lIns="90000" tIns="45000" rIns="90000" bIns="45000" anchor="t">
            <a:noAutofit/>
          </a:bodyPr>
          <a:lstStyle/>
          <a:p>
            <a:r>
              <a:rPr lang="en-IN" sz="1800" b="0" strike="noStrike" spc="-1">
                <a:latin typeface="Arial"/>
              </a:rPr>
              <a:t>Final Output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378720" y="228600"/>
            <a:ext cx="9605160" cy="671400"/>
          </a:xfrm>
          <a:prstGeom prst="rect">
            <a:avLst/>
          </a:prstGeom>
          <a:noFill/>
          <a:ln w="0">
            <a:noFill/>
          </a:ln>
        </p:spPr>
        <p:txBody>
          <a:bodyPr lIns="0" tIns="0" rIns="0" bIns="0" anchor="t">
            <a:noAutofit/>
          </a:bodyPr>
          <a:lstStyle/>
          <a:p>
            <a:pPr algn="ctr">
              <a:lnSpc>
                <a:spcPct val="100000"/>
              </a:lnSpc>
              <a:buNone/>
              <a:tabLst>
                <a:tab pos="0" algn="l"/>
              </a:tabLst>
            </a:pPr>
            <a:r>
              <a:rPr lang="en-US" sz="3200" b="1" strike="noStrike" spc="-1">
                <a:solidFill>
                  <a:srgbClr val="1F497D"/>
                </a:solidFill>
                <a:latin typeface="Times New Roman"/>
                <a:ea typeface="Times New Roman"/>
              </a:rPr>
              <a:t>FUTURE IMPROVEMENTS</a:t>
            </a:r>
            <a:endParaRPr lang="en-IN" sz="3200" b="0" strike="noStrike" spc="-1">
              <a:solidFill>
                <a:srgbClr val="000000"/>
              </a:solidFill>
              <a:latin typeface="Arial"/>
            </a:endParaRPr>
          </a:p>
        </p:txBody>
      </p:sp>
      <p:sp>
        <p:nvSpPr>
          <p:cNvPr id="126" name="PlaceHolder 2"/>
          <p:cNvSpPr>
            <a:spLocks noGrp="1"/>
          </p:cNvSpPr>
          <p:nvPr>
            <p:ph/>
          </p:nvPr>
        </p:nvSpPr>
        <p:spPr>
          <a:xfrm>
            <a:off x="215640" y="900000"/>
            <a:ext cx="11484360" cy="5544360"/>
          </a:xfrm>
          <a:prstGeom prst="rect">
            <a:avLst/>
          </a:prstGeom>
          <a:noFill/>
          <a:ln w="0">
            <a:noFill/>
          </a:ln>
        </p:spPr>
        <p:txBody>
          <a:bodyPr lIns="0" tIns="0" rIns="0" bIns="0" anchor="t">
            <a:noAutofit/>
          </a:bodyPr>
          <a:lstStyle/>
          <a:p>
            <a:pPr algn="just">
              <a:lnSpc>
                <a:spcPct val="100000"/>
              </a:lnSpc>
              <a:buNone/>
              <a:tabLst>
                <a:tab pos="0" algn="l"/>
              </a:tabLst>
            </a:pPr>
            <a:r>
              <a:rPr lang="en-US" sz="2600" b="1" strike="noStrike" spc="-1">
                <a:solidFill>
                  <a:srgbClr val="000000"/>
                </a:solidFill>
                <a:latin typeface="Times New Roman"/>
                <a:ea typeface="Times New Roman"/>
              </a:rPr>
              <a:t>Advanced Features</a:t>
            </a:r>
            <a:endParaRPr lang="en-IN" sz="2600" b="0" strike="noStrike" spc="-1">
              <a:solidFill>
                <a:srgbClr val="000000"/>
              </a:solidFill>
              <a:latin typeface="Arial"/>
            </a:endParaRPr>
          </a:p>
          <a:p>
            <a:pPr algn="just">
              <a:lnSpc>
                <a:spcPct val="100000"/>
              </a:lnSpc>
              <a:buNone/>
              <a:tabLst>
                <a:tab pos="0" algn="l"/>
              </a:tabLst>
            </a:pPr>
            <a:r>
              <a:rPr lang="en-US" sz="2600" b="0" strike="noStrike" spc="-1">
                <a:solidFill>
                  <a:srgbClr val="000000"/>
                </a:solidFill>
                <a:latin typeface="Times New Roman"/>
                <a:ea typeface="Times New Roman"/>
              </a:rPr>
              <a:t>  Current State: Basic messaging functionality is implemented.</a:t>
            </a:r>
            <a:endParaRPr lang="en-IN" sz="2600" b="0" strike="noStrike" spc="-1">
              <a:solidFill>
                <a:srgbClr val="000000"/>
              </a:solidFill>
              <a:latin typeface="Arial"/>
            </a:endParaRPr>
          </a:p>
          <a:p>
            <a:pPr algn="just">
              <a:lnSpc>
                <a:spcPct val="100000"/>
              </a:lnSpc>
              <a:buNone/>
              <a:tabLst>
                <a:tab pos="0" algn="l"/>
              </a:tabLst>
            </a:pPr>
            <a:r>
              <a:rPr lang="en-US" sz="2600" b="0" strike="noStrike" spc="-1">
                <a:solidFill>
                  <a:srgbClr val="000000"/>
                </a:solidFill>
                <a:latin typeface="Times New Roman"/>
                <a:ea typeface="Times New Roman"/>
              </a:rPr>
              <a:t>   Proposed Improvement: Introduce advanced features such as file sharing, message        reactions, and group chats to enhance functionality and user engagement.</a:t>
            </a:r>
            <a:endParaRPr lang="en-IN" sz="2600" b="0" strike="noStrike" spc="-1">
              <a:solidFill>
                <a:srgbClr val="000000"/>
              </a:solidFill>
              <a:latin typeface="Arial"/>
            </a:endParaRPr>
          </a:p>
          <a:p>
            <a:pPr algn="just">
              <a:lnSpc>
                <a:spcPct val="100000"/>
              </a:lnSpc>
              <a:buNone/>
              <a:tabLst>
                <a:tab pos="0" algn="l"/>
              </a:tabLst>
            </a:pPr>
            <a:r>
              <a:rPr lang="en-US" sz="2600" b="1" strike="noStrike" spc="-1">
                <a:solidFill>
                  <a:srgbClr val="000000"/>
                </a:solidFill>
                <a:latin typeface="Times New Roman"/>
                <a:ea typeface="Times New Roman"/>
              </a:rPr>
              <a:t>Enhanced Scalability</a:t>
            </a:r>
            <a:endParaRPr lang="en-IN" sz="2600" b="0" strike="noStrike" spc="-1">
              <a:solidFill>
                <a:srgbClr val="000000"/>
              </a:solidFill>
              <a:latin typeface="Arial"/>
            </a:endParaRPr>
          </a:p>
          <a:p>
            <a:pPr algn="just">
              <a:lnSpc>
                <a:spcPct val="100000"/>
              </a:lnSpc>
              <a:buNone/>
              <a:tabLst>
                <a:tab pos="0" algn="l"/>
              </a:tabLst>
            </a:pPr>
            <a:r>
              <a:rPr lang="en-US" sz="2600" b="0" strike="noStrike" spc="-1">
                <a:solidFill>
                  <a:srgbClr val="000000"/>
                </a:solidFill>
                <a:latin typeface="Times New Roman"/>
                <a:ea typeface="Times New Roman"/>
              </a:rPr>
              <a:t>  Current State: The system handles multiple clients but may face limitations with a         high number of concurrent users.</a:t>
            </a:r>
            <a:endParaRPr lang="en-IN" sz="2600" b="0" strike="noStrike" spc="-1">
              <a:solidFill>
                <a:srgbClr val="000000"/>
              </a:solidFill>
              <a:latin typeface="Arial"/>
            </a:endParaRPr>
          </a:p>
          <a:p>
            <a:pPr algn="just">
              <a:lnSpc>
                <a:spcPct val="100000"/>
              </a:lnSpc>
              <a:buNone/>
              <a:tabLst>
                <a:tab pos="0" algn="l"/>
              </a:tabLst>
            </a:pPr>
            <a:r>
              <a:rPr lang="en-US" sz="2600" b="0" strike="noStrike" spc="-1">
                <a:solidFill>
                  <a:srgbClr val="000000"/>
                </a:solidFill>
                <a:latin typeface="Times New Roman"/>
                <a:ea typeface="Times New Roman"/>
              </a:rPr>
              <a:t>  Proposed Improvement: Implement load balancing and server clustering to handle         more clients and improve performance.</a:t>
            </a:r>
            <a:endParaRPr lang="en-IN" sz="2600" b="0" strike="noStrike" spc="-1">
              <a:solidFill>
                <a:srgbClr val="000000"/>
              </a:solidFill>
              <a:latin typeface="Arial"/>
            </a:endParaRPr>
          </a:p>
          <a:p>
            <a:pPr algn="just">
              <a:lnSpc>
                <a:spcPct val="100000"/>
              </a:lnSpc>
              <a:buNone/>
              <a:tabLst>
                <a:tab pos="0" algn="l"/>
              </a:tabLst>
            </a:pPr>
            <a:r>
              <a:rPr lang="en-US" sz="2600" b="1" strike="noStrike" spc="-1">
                <a:solidFill>
                  <a:srgbClr val="000000"/>
                </a:solidFill>
                <a:latin typeface="Times New Roman"/>
                <a:ea typeface="Times New Roman"/>
              </a:rPr>
              <a:t>Security Enhancements</a:t>
            </a:r>
            <a:endParaRPr lang="en-IN" sz="2600" b="0" strike="noStrike" spc="-1">
              <a:solidFill>
                <a:srgbClr val="000000"/>
              </a:solidFill>
              <a:latin typeface="Arial"/>
            </a:endParaRPr>
          </a:p>
          <a:p>
            <a:pPr algn="just">
              <a:lnSpc>
                <a:spcPct val="100000"/>
              </a:lnSpc>
              <a:buNone/>
              <a:tabLst>
                <a:tab pos="0" algn="l"/>
              </a:tabLst>
            </a:pPr>
            <a:r>
              <a:rPr lang="en-US" sz="2600" b="0" strike="noStrike" spc="-1">
                <a:solidFill>
                  <a:srgbClr val="000000"/>
                </a:solidFill>
                <a:latin typeface="Times New Roman"/>
                <a:ea typeface="Times New Roman"/>
              </a:rPr>
              <a:t>  Current State: Communication is currently unencrypted, which may expose data to        interception.</a:t>
            </a:r>
            <a:endParaRPr lang="en-IN" sz="2600" b="0" strike="noStrike" spc="-1">
              <a:solidFill>
                <a:srgbClr val="000000"/>
              </a:solidFill>
              <a:latin typeface="Arial"/>
            </a:endParaRPr>
          </a:p>
          <a:p>
            <a:pPr algn="just">
              <a:lnSpc>
                <a:spcPct val="100000"/>
              </a:lnSpc>
              <a:buNone/>
              <a:tabLst>
                <a:tab pos="0" algn="l"/>
              </a:tabLst>
            </a:pPr>
            <a:r>
              <a:rPr lang="en-US" sz="2600" b="0" strike="noStrike" spc="-1">
                <a:solidFill>
                  <a:srgbClr val="000000"/>
                </a:solidFill>
                <a:latin typeface="Times New Roman"/>
                <a:ea typeface="Times New Roman"/>
              </a:rPr>
              <a:t>Proposed Improvement: Integrate encryption protocols (e.g., TLS/SSL) to secure message transmissions and protect user data.</a:t>
            </a:r>
            <a:endParaRPr lang="en-IN" sz="26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304920"/>
            <a:ext cx="9605160" cy="1145160"/>
          </a:xfrm>
          <a:prstGeom prst="rect">
            <a:avLst/>
          </a:prstGeom>
          <a:noFill/>
          <a:ln w="0">
            <a:noFill/>
          </a:ln>
        </p:spPr>
        <p:txBody>
          <a:bodyPr lIns="0" tIns="0" rIns="0" bIns="0" anchor="t">
            <a:noAutofit/>
          </a:bodyPr>
          <a:lstStyle/>
          <a:p>
            <a:pPr algn="ctr">
              <a:lnSpc>
                <a:spcPct val="100000"/>
              </a:lnSpc>
              <a:buNone/>
              <a:tabLst>
                <a:tab pos="0" algn="l"/>
              </a:tabLst>
            </a:pPr>
            <a:r>
              <a:rPr lang="en-US" sz="3200" b="1" strike="noStrike" spc="-1">
                <a:solidFill>
                  <a:srgbClr val="1F497D"/>
                </a:solidFill>
                <a:latin typeface="Times New Roman"/>
                <a:ea typeface="Times New Roman"/>
              </a:rPr>
              <a:t>CONCLUSION</a:t>
            </a:r>
            <a:endParaRPr lang="en-IN" sz="3200" b="0" strike="noStrike" spc="-1">
              <a:solidFill>
                <a:srgbClr val="000000"/>
              </a:solidFill>
              <a:latin typeface="Arial"/>
            </a:endParaRPr>
          </a:p>
        </p:txBody>
      </p:sp>
      <p:sp>
        <p:nvSpPr>
          <p:cNvPr id="128" name="PlaceHolder 2"/>
          <p:cNvSpPr>
            <a:spLocks noGrp="1"/>
          </p:cNvSpPr>
          <p:nvPr>
            <p:ph/>
          </p:nvPr>
        </p:nvSpPr>
        <p:spPr>
          <a:xfrm>
            <a:off x="380880" y="1676520"/>
            <a:ext cx="11484360" cy="3887280"/>
          </a:xfrm>
          <a:prstGeom prst="rect">
            <a:avLst/>
          </a:prstGeom>
          <a:noFill/>
          <a:ln w="0">
            <a:noFill/>
          </a:ln>
        </p:spPr>
        <p:txBody>
          <a:bodyPr lIns="0" tIns="0" rIns="0" bIns="0" anchor="t">
            <a:noAutofit/>
          </a:bodyPr>
          <a:lstStyle/>
          <a:p>
            <a:pPr algn="just">
              <a:lnSpc>
                <a:spcPct val="100000"/>
              </a:lnSpc>
              <a:buNone/>
              <a:tabLst>
                <a:tab pos="0" algn="l"/>
              </a:tabLst>
            </a:pPr>
            <a:r>
              <a:rPr lang="en-US" sz="2600" b="0" strike="noStrike" spc="-1">
                <a:solidFill>
                  <a:srgbClr val="000000"/>
                </a:solidFill>
                <a:latin typeface="Times New Roman"/>
                <a:ea typeface="Times New Roman"/>
              </a:rPr>
              <a:t>This project successfully developed a distributed real-time messaging system using C++ and POSIX sockets, demonstrating effective client-server communication and multithreading capabilities. The system enables concurrent messaging between multiple users. Challenges such as managing multiple connections and error handling were addressed. Overall, this project provided practical experience in real-time system development and set the stage for further advancements in functionality and performance.</a:t>
            </a:r>
            <a:endParaRPr lang="en-IN" sz="26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Box 128"/>
          <p:cNvSpPr txBox="1"/>
          <p:nvPr/>
        </p:nvSpPr>
        <p:spPr>
          <a:xfrm>
            <a:off x="4500000" y="2340000"/>
            <a:ext cx="3600000" cy="1224360"/>
          </a:xfrm>
          <a:prstGeom prst="rect">
            <a:avLst/>
          </a:prstGeom>
          <a:noFill/>
          <a:ln w="0">
            <a:noFill/>
          </a:ln>
        </p:spPr>
        <p:txBody>
          <a:bodyPr lIns="90000" tIns="45000" rIns="90000" bIns="45000" anchor="t">
            <a:noAutofit/>
          </a:bodyPr>
          <a:lstStyle/>
          <a:p>
            <a:r>
              <a:rPr lang="en-IN" sz="4000" b="1" strike="noStrike" spc="-1">
                <a:latin typeface="Arial"/>
              </a:rPr>
              <a:t>Thankyou</a:t>
            </a:r>
            <a:endParaRPr lang="en-IN" sz="4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756000" y="533520"/>
            <a:ext cx="9605160" cy="1145160"/>
          </a:xfrm>
          <a:prstGeom prst="rect">
            <a:avLst/>
          </a:prstGeom>
          <a:noFill/>
          <a:ln w="0">
            <a:noFill/>
          </a:ln>
        </p:spPr>
        <p:txBody>
          <a:bodyPr lIns="0" tIns="0" rIns="0" bIns="0" anchor="t">
            <a:noAutofit/>
          </a:bodyPr>
          <a:lstStyle/>
          <a:p>
            <a:pPr algn="ctr">
              <a:lnSpc>
                <a:spcPct val="100000"/>
              </a:lnSpc>
              <a:buNone/>
              <a:tabLst>
                <a:tab pos="0" algn="l"/>
              </a:tabLst>
            </a:pPr>
            <a:r>
              <a:rPr lang="en-US" sz="3200" b="1" strike="noStrike" spc="-1">
                <a:solidFill>
                  <a:srgbClr val="1F497D"/>
                </a:solidFill>
                <a:latin typeface="Times New Roman"/>
                <a:ea typeface="Times New Roman"/>
              </a:rPr>
              <a:t>INTRODUCTION</a:t>
            </a:r>
            <a:endParaRPr lang="en-IN" sz="3200" b="0" strike="noStrike" spc="-1">
              <a:solidFill>
                <a:srgbClr val="000000"/>
              </a:solidFill>
              <a:latin typeface="Arial"/>
            </a:endParaRPr>
          </a:p>
        </p:txBody>
      </p:sp>
      <p:sp>
        <p:nvSpPr>
          <p:cNvPr id="88" name="PlaceHolder 2"/>
          <p:cNvSpPr>
            <a:spLocks noGrp="1"/>
          </p:cNvSpPr>
          <p:nvPr>
            <p:ph/>
          </p:nvPr>
        </p:nvSpPr>
        <p:spPr>
          <a:xfrm>
            <a:off x="215640" y="1512720"/>
            <a:ext cx="7884360" cy="3887280"/>
          </a:xfrm>
          <a:prstGeom prst="rect">
            <a:avLst/>
          </a:prstGeom>
          <a:noFill/>
          <a:ln w="0">
            <a:noFill/>
          </a:ln>
        </p:spPr>
        <p:txBody>
          <a:bodyPr lIns="0" tIns="0" rIns="0" bIns="0" anchor="t">
            <a:noAutofit/>
          </a:bodyPr>
          <a:lstStyle/>
          <a:p>
            <a:pPr marL="12600" algn="just">
              <a:lnSpc>
                <a:spcPct val="100000"/>
              </a:lnSpc>
              <a:buNone/>
              <a:tabLst>
                <a:tab pos="0" algn="l"/>
              </a:tabLst>
            </a:pPr>
            <a:endParaRPr lang="en-IN" sz="2600" b="0" strike="noStrike" spc="-1">
              <a:solidFill>
                <a:srgbClr val="000000"/>
              </a:solidFill>
              <a:latin typeface="Arial"/>
            </a:endParaRPr>
          </a:p>
          <a:p>
            <a:pPr marL="12600" algn="just">
              <a:lnSpc>
                <a:spcPct val="100000"/>
              </a:lnSpc>
              <a:buClr>
                <a:srgbClr val="000000"/>
              </a:buClr>
              <a:buSzPct val="45000"/>
              <a:buFont typeface="Wingdings" charset="2"/>
              <a:buChar char=""/>
              <a:tabLst>
                <a:tab pos="0" algn="l"/>
              </a:tabLst>
            </a:pPr>
            <a:r>
              <a:rPr lang="en-US" sz="2600" b="0" strike="noStrike" spc="-1">
                <a:solidFill>
                  <a:srgbClr val="000000"/>
                </a:solidFill>
                <a:latin typeface="Times New Roman"/>
                <a:ea typeface="Times New Roman"/>
              </a:rPr>
              <a:t>A multi-user chat system using C++ is a program that allows multiple users to communicate with each other in real-time through text messages. </a:t>
            </a:r>
            <a:endParaRPr lang="en-IN" sz="2600" b="0" strike="noStrike" spc="-1">
              <a:solidFill>
                <a:srgbClr val="000000"/>
              </a:solidFill>
              <a:latin typeface="Arial"/>
            </a:endParaRPr>
          </a:p>
          <a:p>
            <a:pPr marL="12600" algn="just">
              <a:lnSpc>
                <a:spcPct val="100000"/>
              </a:lnSpc>
              <a:buClr>
                <a:srgbClr val="000000"/>
              </a:buClr>
              <a:buSzPct val="45000"/>
              <a:buFont typeface="Wingdings" charset="2"/>
              <a:buChar char=""/>
              <a:tabLst>
                <a:tab pos="0" algn="l"/>
              </a:tabLst>
            </a:pPr>
            <a:endParaRPr lang="en-IN" sz="2600" b="0" strike="noStrike" spc="-1">
              <a:solidFill>
                <a:srgbClr val="000000"/>
              </a:solidFill>
              <a:latin typeface="Arial"/>
            </a:endParaRPr>
          </a:p>
          <a:p>
            <a:pPr marL="12600" algn="just">
              <a:lnSpc>
                <a:spcPct val="100000"/>
              </a:lnSpc>
              <a:buClr>
                <a:srgbClr val="000000"/>
              </a:buClr>
              <a:buSzPct val="45000"/>
              <a:buFont typeface="Wingdings" charset="2"/>
              <a:buChar char=""/>
              <a:tabLst>
                <a:tab pos="0" algn="l"/>
              </a:tabLst>
            </a:pPr>
            <a:r>
              <a:rPr lang="en-US" sz="2600" b="0" strike="noStrike" spc="-1">
                <a:solidFill>
                  <a:srgbClr val="000000"/>
                </a:solidFill>
                <a:latin typeface="Times New Roman"/>
                <a:ea typeface="Times New Roman"/>
              </a:rPr>
              <a:t>The communication between various users is done using client server model.</a:t>
            </a:r>
            <a:endParaRPr lang="en-IN" sz="2600" b="0" strike="noStrike" spc="-1">
              <a:solidFill>
                <a:srgbClr val="000000"/>
              </a:solidFill>
              <a:latin typeface="Arial"/>
            </a:endParaRPr>
          </a:p>
        </p:txBody>
      </p:sp>
      <p:pic>
        <p:nvPicPr>
          <p:cNvPr id="89" name="Google Shape;63;p3"/>
          <p:cNvPicPr/>
          <p:nvPr/>
        </p:nvPicPr>
        <p:blipFill>
          <a:blip r:embed="rId2"/>
          <a:stretch/>
        </p:blipFill>
        <p:spPr>
          <a:xfrm>
            <a:off x="109800" y="6397920"/>
            <a:ext cx="645840" cy="423360"/>
          </a:xfrm>
          <a:prstGeom prst="rect">
            <a:avLst/>
          </a:prstGeom>
          <a:ln w="0">
            <a:noFill/>
          </a:ln>
        </p:spPr>
      </p:pic>
      <p:sp>
        <p:nvSpPr>
          <p:cNvPr id="90" name="PlaceHolder 3"/>
          <p:cNvSpPr>
            <a:spLocks noGrp="1"/>
          </p:cNvSpPr>
          <p:nvPr>
            <p:ph type="ftr" idx="7"/>
          </p:nvPr>
        </p:nvSpPr>
        <p:spPr>
          <a:xfrm>
            <a:off x="6690600" y="6440400"/>
            <a:ext cx="3982320" cy="3977640"/>
          </a:xfrm>
          <a:prstGeom prst="rect">
            <a:avLst/>
          </a:prstGeom>
          <a:noFill/>
          <a:ln w="0">
            <a:noFill/>
          </a:ln>
        </p:spPr>
        <p:txBody>
          <a:bodyPr lIns="0" tIns="0" rIns="0" bIns="0" anchor="t">
            <a:noAutofit/>
          </a:bodyPr>
          <a:lstStyle>
            <a:lvl1pPr marL="12600">
              <a:lnSpc>
                <a:spcPct val="117000"/>
              </a:lnSpc>
              <a:buNone/>
              <a:tabLst>
                <a:tab pos="0" algn="l"/>
              </a:tabLst>
              <a:defRPr lang="en-US" sz="1400" b="0" strike="noStrike" spc="-1">
                <a:solidFill>
                  <a:srgbClr val="000000"/>
                </a:solidFill>
                <a:latin typeface="Arial"/>
                <a:ea typeface="Arial"/>
              </a:defRPr>
            </a:lvl1pPr>
          </a:lstStyle>
          <a:p>
            <a:pPr marL="12600">
              <a:lnSpc>
                <a:spcPct val="117000"/>
              </a:lnSpc>
              <a:buNone/>
              <a:tabLst>
                <a:tab pos="0" algn="l"/>
              </a:tabLst>
            </a:pPr>
            <a:r>
              <a:rPr lang="en-US" sz="1400" b="0" strike="noStrike" spc="-1">
                <a:solidFill>
                  <a:srgbClr val="000000"/>
                </a:solidFill>
                <a:latin typeface="Arial"/>
                <a:ea typeface="Arial"/>
              </a:rPr>
              <a:t>2024  -  RPS  Consulting  all  r ights  reserved</a:t>
            </a:r>
            <a:endParaRPr lang="en-IN" sz="1400" b="0" strike="noStrike" spc="-1">
              <a:latin typeface="Times New Roman"/>
            </a:endParaRPr>
          </a:p>
        </p:txBody>
      </p:sp>
      <p:pic>
        <p:nvPicPr>
          <p:cNvPr id="91" name="Picture 90"/>
          <p:cNvPicPr/>
          <p:nvPr/>
        </p:nvPicPr>
        <p:blipFill>
          <a:blip r:embed="rId3"/>
          <a:stretch/>
        </p:blipFill>
        <p:spPr>
          <a:xfrm>
            <a:off x="8100000" y="1965600"/>
            <a:ext cx="3780000" cy="397440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762120" y="228600"/>
            <a:ext cx="9605160" cy="1145160"/>
          </a:xfrm>
          <a:prstGeom prst="rect">
            <a:avLst/>
          </a:prstGeom>
          <a:noFill/>
          <a:ln w="0">
            <a:noFill/>
          </a:ln>
        </p:spPr>
        <p:txBody>
          <a:bodyPr lIns="0" tIns="0" rIns="0" bIns="0" anchor="t">
            <a:noAutofit/>
          </a:bodyPr>
          <a:lstStyle/>
          <a:p>
            <a:pPr algn="ctr">
              <a:lnSpc>
                <a:spcPct val="100000"/>
              </a:lnSpc>
              <a:buNone/>
              <a:tabLst>
                <a:tab pos="0" algn="l"/>
              </a:tabLst>
            </a:pPr>
            <a:r>
              <a:rPr lang="en-US" sz="3200" b="1" strike="noStrike" spc="-1">
                <a:solidFill>
                  <a:srgbClr val="1F497D"/>
                </a:solidFill>
                <a:latin typeface="Times New Roman"/>
                <a:ea typeface="Times New Roman"/>
              </a:rPr>
              <a:t>Various application tools used</a:t>
            </a:r>
            <a:endParaRPr lang="en-IN" sz="3200" b="0" strike="noStrike" spc="-1">
              <a:solidFill>
                <a:srgbClr val="000000"/>
              </a:solidFill>
              <a:latin typeface="Arial"/>
            </a:endParaRPr>
          </a:p>
        </p:txBody>
      </p:sp>
      <p:sp>
        <p:nvSpPr>
          <p:cNvPr id="93" name="PlaceHolder 2"/>
          <p:cNvSpPr>
            <a:spLocks noGrp="1"/>
          </p:cNvSpPr>
          <p:nvPr>
            <p:ph/>
          </p:nvPr>
        </p:nvSpPr>
        <p:spPr>
          <a:xfrm>
            <a:off x="180000" y="720000"/>
            <a:ext cx="11832120" cy="5849280"/>
          </a:xfrm>
          <a:prstGeom prst="rect">
            <a:avLst/>
          </a:prstGeom>
          <a:noFill/>
          <a:ln w="0">
            <a:noFill/>
          </a:ln>
        </p:spPr>
        <p:txBody>
          <a:bodyPr lIns="0" tIns="0" rIns="0" bIns="0" anchor="t">
            <a:noAutofit/>
          </a:bodyPr>
          <a:lstStyle/>
          <a:p>
            <a:pPr>
              <a:lnSpc>
                <a:spcPct val="100000"/>
              </a:lnSpc>
              <a:buNone/>
              <a:tabLst>
                <a:tab pos="0" algn="l"/>
              </a:tabLst>
            </a:pPr>
            <a:r>
              <a:rPr lang="en-US" sz="2600" b="1" strike="noStrike" spc="-1">
                <a:solidFill>
                  <a:srgbClr val="000000"/>
                </a:solidFill>
                <a:latin typeface="Times New Roman"/>
                <a:ea typeface="Times New Roman"/>
              </a:rPr>
              <a:t>Compiler/IDE:</a:t>
            </a:r>
            <a:endParaRPr lang="en-IN" sz="2600" b="0" strike="noStrike" spc="-1">
              <a:solidFill>
                <a:srgbClr val="000000"/>
              </a:solidFill>
              <a:latin typeface="Arial"/>
            </a:endParaRPr>
          </a:p>
          <a:p>
            <a:pPr marL="743040" lvl="1" indent="-285840">
              <a:lnSpc>
                <a:spcPct val="100000"/>
              </a:lnSpc>
              <a:buClr>
                <a:srgbClr val="000000"/>
              </a:buClr>
              <a:buFont typeface="Arial"/>
              <a:buChar char="•"/>
              <a:tabLst>
                <a:tab pos="0" algn="l"/>
              </a:tabLst>
            </a:pPr>
            <a:r>
              <a:rPr lang="en-US" sz="2600" b="1" strike="noStrike" spc="-1">
                <a:solidFill>
                  <a:srgbClr val="000000"/>
                </a:solidFill>
                <a:latin typeface="Times New Roman"/>
                <a:ea typeface="Times New Roman"/>
              </a:rPr>
              <a:t>GCC/G++: </a:t>
            </a:r>
            <a:r>
              <a:rPr lang="en-US" sz="2600" b="0" strike="noStrike" spc="-1">
                <a:solidFill>
                  <a:srgbClr val="000000"/>
                </a:solidFill>
                <a:latin typeface="Times New Roman"/>
                <a:ea typeface="Times New Roman"/>
              </a:rPr>
              <a:t>g++-11 -std=c++11 -pthread chat_client.cpp -o chat_client.</a:t>
            </a:r>
            <a:endParaRPr lang="en-IN" sz="2600" b="0" strike="noStrike" spc="-1">
              <a:solidFill>
                <a:srgbClr val="000000"/>
              </a:solidFill>
              <a:latin typeface="Arial"/>
            </a:endParaRPr>
          </a:p>
          <a:p>
            <a:pPr marL="743040" lvl="1" indent="-285840">
              <a:lnSpc>
                <a:spcPct val="100000"/>
              </a:lnSpc>
              <a:buClr>
                <a:srgbClr val="000000"/>
              </a:buClr>
              <a:buFont typeface="Arial"/>
              <a:buChar char="•"/>
              <a:tabLst>
                <a:tab pos="0" algn="l"/>
              </a:tabLst>
            </a:pPr>
            <a:r>
              <a:rPr lang="en-US" sz="2600" b="0" strike="noStrike" spc="-1">
                <a:solidFill>
                  <a:srgbClr val="000000"/>
                </a:solidFill>
                <a:latin typeface="Times New Roman"/>
                <a:ea typeface="Times New Roman"/>
              </a:rPr>
              <a:t>Text editor</a:t>
            </a:r>
            <a:endParaRPr lang="en-IN" sz="2600" b="0" strike="noStrike" spc="-1">
              <a:solidFill>
                <a:srgbClr val="000000"/>
              </a:solidFill>
              <a:latin typeface="Arial"/>
            </a:endParaRPr>
          </a:p>
          <a:p>
            <a:pPr>
              <a:lnSpc>
                <a:spcPct val="100000"/>
              </a:lnSpc>
              <a:buNone/>
              <a:tabLst>
                <a:tab pos="0" algn="l"/>
              </a:tabLst>
            </a:pPr>
            <a:r>
              <a:rPr lang="en-US" sz="2600" b="1" strike="noStrike" spc="-1">
                <a:solidFill>
                  <a:srgbClr val="000000"/>
                </a:solidFill>
                <a:latin typeface="Times New Roman"/>
                <a:ea typeface="Times New Roman"/>
              </a:rPr>
              <a:t>Networking Libraries:</a:t>
            </a:r>
            <a:endParaRPr lang="en-IN" sz="2600" b="0" strike="noStrike" spc="-1">
              <a:solidFill>
                <a:srgbClr val="000000"/>
              </a:solidFill>
              <a:latin typeface="Arial"/>
            </a:endParaRPr>
          </a:p>
          <a:p>
            <a:pPr>
              <a:lnSpc>
                <a:spcPct val="100000"/>
              </a:lnSpc>
              <a:buNone/>
              <a:tabLst>
                <a:tab pos="0" algn="l"/>
              </a:tabLst>
            </a:pPr>
            <a:r>
              <a:rPr lang="en-US" sz="2600" b="1" strike="noStrike" spc="-1">
                <a:solidFill>
                  <a:srgbClr val="000000"/>
                </a:solidFill>
                <a:latin typeface="Times New Roman"/>
                <a:ea typeface="Times New Roman"/>
              </a:rPr>
              <a:t>        POSIX Sockets: </a:t>
            </a:r>
            <a:r>
              <a:rPr lang="en-US" sz="2600" b="0" strike="noStrike" spc="-1">
                <a:solidFill>
                  <a:srgbClr val="000000"/>
                </a:solidFill>
                <a:latin typeface="Times New Roman"/>
                <a:ea typeface="Times New Roman"/>
              </a:rPr>
              <a:t>Utilized for network communication.</a:t>
            </a:r>
            <a:endParaRPr lang="en-IN" sz="2600" b="0" strike="noStrike" spc="-1">
              <a:solidFill>
                <a:srgbClr val="000000"/>
              </a:solidFill>
              <a:latin typeface="Arial"/>
            </a:endParaRPr>
          </a:p>
          <a:p>
            <a:pPr>
              <a:lnSpc>
                <a:spcPct val="100000"/>
              </a:lnSpc>
              <a:buNone/>
              <a:tabLst>
                <a:tab pos="0" algn="l"/>
              </a:tabLst>
            </a:pPr>
            <a:r>
              <a:rPr lang="en-US" sz="2600" b="1" strike="noStrike" spc="-1">
                <a:solidFill>
                  <a:srgbClr val="000000"/>
                </a:solidFill>
                <a:latin typeface="Times New Roman"/>
                <a:ea typeface="Times New Roman"/>
              </a:rPr>
              <a:t>Operating System:</a:t>
            </a:r>
            <a:endParaRPr lang="en-IN" sz="2600" b="0" strike="noStrike" spc="-1">
              <a:solidFill>
                <a:srgbClr val="000000"/>
              </a:solidFill>
              <a:latin typeface="Arial"/>
            </a:endParaRPr>
          </a:p>
          <a:p>
            <a:pPr>
              <a:lnSpc>
                <a:spcPct val="100000"/>
              </a:lnSpc>
              <a:buNone/>
              <a:tabLst>
                <a:tab pos="0" algn="l"/>
              </a:tabLst>
            </a:pPr>
            <a:r>
              <a:rPr lang="en-US" sz="2600" b="1" strike="noStrike" spc="-1">
                <a:solidFill>
                  <a:srgbClr val="000000"/>
                </a:solidFill>
                <a:latin typeface="Times New Roman"/>
                <a:ea typeface="Times New Roman"/>
              </a:rPr>
              <a:t>        Linux (Debian): Used f</a:t>
            </a:r>
            <a:r>
              <a:rPr lang="en-US" sz="2600" b="0" strike="noStrike" spc="-1">
                <a:solidFill>
                  <a:srgbClr val="000000"/>
                </a:solidFill>
                <a:latin typeface="Times New Roman"/>
                <a:ea typeface="Times New Roman"/>
              </a:rPr>
              <a:t>or development and execution of the project.</a:t>
            </a:r>
            <a:endParaRPr lang="en-IN" sz="2600" b="0" strike="noStrike" spc="-1">
              <a:solidFill>
                <a:srgbClr val="000000"/>
              </a:solidFill>
              <a:latin typeface="Arial"/>
            </a:endParaRPr>
          </a:p>
          <a:p>
            <a:pPr>
              <a:lnSpc>
                <a:spcPct val="100000"/>
              </a:lnSpc>
              <a:buNone/>
              <a:tabLst>
                <a:tab pos="0" algn="l"/>
              </a:tabLst>
            </a:pPr>
            <a:endParaRPr lang="en-IN" sz="2600" b="0" strike="noStrike" spc="-1">
              <a:solidFill>
                <a:srgbClr val="000000"/>
              </a:solidFill>
              <a:latin typeface="Arial"/>
            </a:endParaRPr>
          </a:p>
          <a:p>
            <a:pPr>
              <a:lnSpc>
                <a:spcPct val="100000"/>
              </a:lnSpc>
              <a:buNone/>
              <a:tabLst>
                <a:tab pos="0" algn="l"/>
              </a:tabLst>
            </a:pPr>
            <a:r>
              <a:rPr lang="en-US" sz="2600" b="1" strike="noStrike" spc="-1">
                <a:solidFill>
                  <a:srgbClr val="000000"/>
                </a:solidFill>
                <a:latin typeface="Times New Roman"/>
                <a:ea typeface="Times New Roman"/>
              </a:rPr>
              <a:t>Threading Library:</a:t>
            </a:r>
            <a:endParaRPr lang="en-IN" sz="2600" b="0" strike="noStrike" spc="-1">
              <a:solidFill>
                <a:srgbClr val="000000"/>
              </a:solidFill>
              <a:latin typeface="Arial"/>
            </a:endParaRPr>
          </a:p>
          <a:p>
            <a:pPr>
              <a:lnSpc>
                <a:spcPct val="100000"/>
              </a:lnSpc>
              <a:buNone/>
              <a:tabLst>
                <a:tab pos="0" algn="l"/>
              </a:tabLst>
            </a:pPr>
            <a:r>
              <a:rPr lang="en-US" sz="2600" b="1" strike="noStrike" spc="-1">
                <a:solidFill>
                  <a:srgbClr val="000000"/>
                </a:solidFill>
                <a:latin typeface="Times New Roman"/>
                <a:ea typeface="Times New Roman"/>
              </a:rPr>
              <a:t>        pthread: </a:t>
            </a:r>
            <a:r>
              <a:rPr lang="en-US" sz="2600" b="0" strike="noStrike" spc="-1">
                <a:solidFill>
                  <a:srgbClr val="000000"/>
                </a:solidFill>
                <a:latin typeface="Times New Roman"/>
                <a:ea typeface="Times New Roman"/>
              </a:rPr>
              <a:t>For multithreading support, included via -pthread flag in g++ compilation.</a:t>
            </a:r>
            <a:endParaRPr lang="en-IN" sz="2600" b="0" strike="noStrike" spc="-1">
              <a:solidFill>
                <a:srgbClr val="000000"/>
              </a:solidFill>
              <a:latin typeface="Arial"/>
            </a:endParaRPr>
          </a:p>
          <a:p>
            <a:pPr>
              <a:lnSpc>
                <a:spcPct val="100000"/>
              </a:lnSpc>
              <a:buNone/>
              <a:tabLst>
                <a:tab pos="0" algn="l"/>
              </a:tabLst>
            </a:pPr>
            <a:endParaRPr lang="en-IN" sz="2600" b="0" strike="noStrike" spc="-1">
              <a:solidFill>
                <a:srgbClr val="000000"/>
              </a:solidFill>
              <a:latin typeface="Arial"/>
            </a:endParaRPr>
          </a:p>
          <a:p>
            <a:pPr>
              <a:lnSpc>
                <a:spcPct val="100000"/>
              </a:lnSpc>
              <a:buNone/>
              <a:tabLst>
                <a:tab pos="0" algn="l"/>
              </a:tabLst>
            </a:pPr>
            <a:r>
              <a:rPr lang="en-US" sz="2600" b="1" strike="noStrike" spc="-1">
                <a:solidFill>
                  <a:srgbClr val="000000"/>
                </a:solidFill>
                <a:latin typeface="Times New Roman"/>
                <a:ea typeface="Times New Roman"/>
              </a:rPr>
              <a:t>Debugging tools:</a:t>
            </a:r>
            <a:endParaRPr lang="en-IN" sz="2600" b="0" strike="noStrike" spc="-1">
              <a:solidFill>
                <a:srgbClr val="000000"/>
              </a:solidFill>
              <a:latin typeface="Arial"/>
            </a:endParaRPr>
          </a:p>
          <a:p>
            <a:pPr>
              <a:lnSpc>
                <a:spcPct val="100000"/>
              </a:lnSpc>
              <a:buNone/>
              <a:tabLst>
                <a:tab pos="0" algn="l"/>
              </a:tabLst>
            </a:pPr>
            <a:endParaRPr lang="en-IN" sz="2600" b="0" strike="noStrike" spc="-1">
              <a:solidFill>
                <a:srgbClr val="000000"/>
              </a:solidFill>
              <a:latin typeface="Arial"/>
            </a:endParaRPr>
          </a:p>
          <a:p>
            <a:pPr marL="743040" lvl="1" indent="-285840">
              <a:lnSpc>
                <a:spcPct val="100000"/>
              </a:lnSpc>
              <a:buClr>
                <a:srgbClr val="000000"/>
              </a:buClr>
              <a:buFont typeface="Arial"/>
              <a:buChar char="•"/>
              <a:tabLst>
                <a:tab pos="0" algn="l"/>
              </a:tabLst>
            </a:pPr>
            <a:r>
              <a:rPr lang="en-US" sz="2600" b="0" strike="noStrike" spc="-1">
                <a:solidFill>
                  <a:srgbClr val="000000"/>
                </a:solidFill>
                <a:latin typeface="Times New Roman"/>
                <a:ea typeface="Times New Roman"/>
              </a:rPr>
              <a:t>GDB(GNU debugger)</a:t>
            </a:r>
            <a:endParaRPr lang="en-IN" sz="2600" b="0" strike="noStrike" spc="-1">
              <a:solidFill>
                <a:srgbClr val="000000"/>
              </a:solidFill>
              <a:latin typeface="Arial"/>
            </a:endParaRPr>
          </a:p>
          <a:p>
            <a:pPr marL="743040" lvl="1" indent="-285840">
              <a:lnSpc>
                <a:spcPct val="100000"/>
              </a:lnSpc>
              <a:buClr>
                <a:srgbClr val="000000"/>
              </a:buClr>
              <a:buFont typeface="Arial"/>
              <a:buChar char="•"/>
              <a:tabLst>
                <a:tab pos="0" algn="l"/>
              </a:tabLst>
            </a:pPr>
            <a:endParaRPr lang="en-IN" sz="2000" b="0" strike="noStrike" spc="-1">
              <a:solidFill>
                <a:srgbClr val="000000"/>
              </a:solidFill>
              <a:latin typeface="Arial"/>
            </a:endParaRPr>
          </a:p>
        </p:txBody>
      </p:sp>
      <p:pic>
        <p:nvPicPr>
          <p:cNvPr id="94" name="Google Shape;87;p6"/>
          <p:cNvPicPr/>
          <p:nvPr/>
        </p:nvPicPr>
        <p:blipFill>
          <a:blip r:embed="rId2"/>
          <a:stretch/>
        </p:blipFill>
        <p:spPr>
          <a:xfrm>
            <a:off x="109800" y="6397920"/>
            <a:ext cx="645840" cy="42336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5" name="Google Shape;93;p7"/>
          <p:cNvPicPr/>
          <p:nvPr/>
        </p:nvPicPr>
        <p:blipFill>
          <a:blip r:embed="rId2"/>
          <a:stretch/>
        </p:blipFill>
        <p:spPr>
          <a:xfrm>
            <a:off x="109800" y="6643080"/>
            <a:ext cx="645840" cy="177840"/>
          </a:xfrm>
          <a:prstGeom prst="rect">
            <a:avLst/>
          </a:prstGeom>
          <a:ln w="0">
            <a:noFill/>
          </a:ln>
        </p:spPr>
      </p:pic>
      <p:sp>
        <p:nvSpPr>
          <p:cNvPr id="96" name="PlaceHolder 1"/>
          <p:cNvSpPr>
            <a:spLocks noGrp="1"/>
          </p:cNvSpPr>
          <p:nvPr>
            <p:ph type="title"/>
          </p:nvPr>
        </p:nvSpPr>
        <p:spPr>
          <a:xfrm>
            <a:off x="1080000" y="9360"/>
            <a:ext cx="9605160" cy="1145160"/>
          </a:xfrm>
          <a:prstGeom prst="rect">
            <a:avLst/>
          </a:prstGeom>
          <a:noFill/>
          <a:ln w="0">
            <a:noFill/>
          </a:ln>
        </p:spPr>
        <p:txBody>
          <a:bodyPr lIns="0" tIns="0" rIns="0" bIns="0" anchor="t">
            <a:noAutofit/>
          </a:bodyPr>
          <a:lstStyle/>
          <a:p>
            <a:pPr algn="ctr">
              <a:lnSpc>
                <a:spcPct val="100000"/>
              </a:lnSpc>
              <a:buNone/>
              <a:tabLst>
                <a:tab pos="0" algn="l"/>
              </a:tabLst>
            </a:pPr>
            <a:r>
              <a:rPr lang="en-US" sz="3200" b="1" strike="noStrike" spc="-1">
                <a:solidFill>
                  <a:srgbClr val="1F497D"/>
                </a:solidFill>
                <a:latin typeface="Times New Roman"/>
                <a:ea typeface="Times New Roman"/>
              </a:rPr>
              <a:t>HOW THIS SYSTEM WORKS?</a:t>
            </a:r>
            <a:endParaRPr lang="en-IN" sz="3200" b="0" strike="noStrike" spc="-1">
              <a:solidFill>
                <a:srgbClr val="000000"/>
              </a:solidFill>
              <a:latin typeface="Arial"/>
            </a:endParaRPr>
          </a:p>
        </p:txBody>
      </p:sp>
      <p:sp>
        <p:nvSpPr>
          <p:cNvPr id="97" name="PlaceHolder 2"/>
          <p:cNvSpPr>
            <a:spLocks noGrp="1"/>
          </p:cNvSpPr>
          <p:nvPr>
            <p:ph type="ftr" idx="8"/>
          </p:nvPr>
        </p:nvSpPr>
        <p:spPr>
          <a:xfrm>
            <a:off x="6690600" y="6440400"/>
            <a:ext cx="3982320" cy="3977640"/>
          </a:xfrm>
          <a:prstGeom prst="rect">
            <a:avLst/>
          </a:prstGeom>
          <a:noFill/>
          <a:ln w="0">
            <a:noFill/>
          </a:ln>
        </p:spPr>
        <p:txBody>
          <a:bodyPr lIns="0" tIns="0" rIns="0" bIns="0" anchor="t">
            <a:noAutofit/>
          </a:bodyPr>
          <a:lstStyle>
            <a:lvl1pPr marL="12600">
              <a:lnSpc>
                <a:spcPct val="182000"/>
              </a:lnSpc>
              <a:buNone/>
              <a:tabLst>
                <a:tab pos="0" algn="l"/>
              </a:tabLst>
              <a:defRPr lang="en-US" sz="900" b="0" strike="noStrike" spc="-1">
                <a:solidFill>
                  <a:srgbClr val="000000"/>
                </a:solidFill>
                <a:latin typeface="Arial"/>
                <a:ea typeface="Arial"/>
              </a:defRPr>
            </a:lvl1pPr>
          </a:lstStyle>
          <a:p>
            <a:pPr marL="12600">
              <a:lnSpc>
                <a:spcPct val="182000"/>
              </a:lnSpc>
              <a:buNone/>
              <a:tabLst>
                <a:tab pos="0" algn="l"/>
              </a:tabLst>
            </a:pPr>
            <a:r>
              <a:rPr lang="en-US" sz="900" b="0" strike="noStrike" spc="-1">
                <a:solidFill>
                  <a:srgbClr val="000000"/>
                </a:solidFill>
                <a:latin typeface="Arial"/>
                <a:ea typeface="Arial"/>
              </a:rPr>
              <a:t>2024  -  RPS  Consulting  all  r ights  reserved</a:t>
            </a:r>
            <a:endParaRPr lang="en-IN" sz="900" b="0" strike="noStrike" spc="-1">
              <a:latin typeface="Times New Roman"/>
            </a:endParaRPr>
          </a:p>
        </p:txBody>
      </p:sp>
      <p:sp>
        <p:nvSpPr>
          <p:cNvPr id="98" name="PlaceHolder 3"/>
          <p:cNvSpPr>
            <a:spLocks noGrp="1"/>
          </p:cNvSpPr>
          <p:nvPr>
            <p:ph type="sldNum" idx="9"/>
          </p:nvPr>
        </p:nvSpPr>
        <p:spPr>
          <a:xfrm>
            <a:off x="11044080" y="6445080"/>
            <a:ext cx="259200" cy="3977640"/>
          </a:xfrm>
          <a:prstGeom prst="rect">
            <a:avLst/>
          </a:prstGeom>
          <a:noFill/>
          <a:ln w="0">
            <a:noFill/>
          </a:ln>
        </p:spPr>
        <p:txBody>
          <a:bodyPr lIns="0" tIns="0" rIns="0" bIns="0" anchor="t">
            <a:noAutofit/>
          </a:bodyPr>
          <a:lstStyle>
            <a:lvl1pPr marL="38160">
              <a:lnSpc>
                <a:spcPct val="111000"/>
              </a:lnSpc>
              <a:buNone/>
              <a:tabLst>
                <a:tab pos="0" algn="l"/>
              </a:tabLst>
              <a:defRPr lang="en-US" sz="1200" b="0" strike="noStrike" spc="-1">
                <a:solidFill>
                  <a:srgbClr val="000000"/>
                </a:solidFill>
                <a:latin typeface="Courier New"/>
                <a:ea typeface="Courier New"/>
              </a:defRPr>
            </a:lvl1pPr>
          </a:lstStyle>
          <a:p>
            <a:pPr marL="38160">
              <a:lnSpc>
                <a:spcPct val="111000"/>
              </a:lnSpc>
              <a:buNone/>
              <a:tabLst>
                <a:tab pos="0" algn="l"/>
              </a:tabLst>
            </a:pPr>
            <a:fld id="{C018785E-DDAD-45BB-A2F2-35AF2BD37E57}" type="slidenum">
              <a:rPr lang="en-US" sz="1200" b="0" strike="noStrike" spc="-1">
                <a:solidFill>
                  <a:srgbClr val="000000"/>
                </a:solidFill>
                <a:latin typeface="Courier New"/>
                <a:ea typeface="Courier New"/>
              </a:rPr>
              <a:t>4</a:t>
            </a:fld>
            <a:endParaRPr lang="en-IN" sz="1200" b="0" strike="noStrike" spc="-1">
              <a:latin typeface="Times New Roman"/>
            </a:endParaRPr>
          </a:p>
        </p:txBody>
      </p:sp>
      <p:sp>
        <p:nvSpPr>
          <p:cNvPr id="99" name="Google Shape;94;p 1"/>
          <p:cNvSpPr txBox="1"/>
          <p:nvPr/>
        </p:nvSpPr>
        <p:spPr>
          <a:xfrm>
            <a:off x="1080360" y="9720"/>
            <a:ext cx="9605160" cy="1145160"/>
          </a:xfrm>
          <a:prstGeom prst="rect">
            <a:avLst/>
          </a:prstGeom>
          <a:noFill/>
          <a:ln w="0">
            <a:noFill/>
          </a:ln>
        </p:spPr>
        <p:txBody>
          <a:bodyPr lIns="0" tIns="0" rIns="0" bIns="0" anchor="t">
            <a:noAutofit/>
          </a:bodyPr>
          <a:lstStyle/>
          <a:p>
            <a:pPr algn="ctr">
              <a:lnSpc>
                <a:spcPct val="100000"/>
              </a:lnSpc>
              <a:buNone/>
              <a:tabLst>
                <a:tab pos="0" algn="l"/>
              </a:tabLst>
            </a:pPr>
            <a:r>
              <a:rPr lang="en-US" sz="3200" b="1" strike="noStrike" spc="-1">
                <a:solidFill>
                  <a:srgbClr val="1F497D"/>
                </a:solidFill>
                <a:latin typeface="Times New Roman"/>
                <a:ea typeface="Times New Roman"/>
              </a:rPr>
              <a:t>HOW THIS SYSTEM WORKS?</a:t>
            </a:r>
            <a:endParaRPr lang="en-IN" sz="3200" b="0" strike="noStrike" spc="-1">
              <a:solidFill>
                <a:srgbClr val="000000"/>
              </a:solidFill>
              <a:latin typeface="Arial"/>
            </a:endParaRPr>
          </a:p>
        </p:txBody>
      </p:sp>
      <p:sp>
        <p:nvSpPr>
          <p:cNvPr id="100" name="TextBox 99"/>
          <p:cNvSpPr txBox="1"/>
          <p:nvPr/>
        </p:nvSpPr>
        <p:spPr>
          <a:xfrm>
            <a:off x="360000" y="900000"/>
            <a:ext cx="11520000" cy="4508280"/>
          </a:xfrm>
          <a:prstGeom prst="rect">
            <a:avLst/>
          </a:prstGeom>
          <a:noFill/>
          <a:ln w="0">
            <a:noFill/>
          </a:ln>
        </p:spPr>
        <p:txBody>
          <a:bodyPr lIns="90000" tIns="45000" rIns="90000" bIns="45000" anchor="t">
            <a:noAutofit/>
          </a:bodyPr>
          <a:lstStyle/>
          <a:p>
            <a:pPr marL="216000" indent="-216000">
              <a:buClr>
                <a:srgbClr val="000000"/>
              </a:buClr>
              <a:buFont typeface="StarSymbol"/>
              <a:buAutoNum type="arabicPlain"/>
            </a:pPr>
            <a:r>
              <a:rPr lang="en-IN" sz="2400" b="1" strike="noStrike" spc="-1">
                <a:latin typeface="Arial"/>
              </a:rPr>
              <a:t>Server Initialization</a:t>
            </a:r>
            <a:endParaRPr lang="en-IN" sz="2400" b="0" strike="noStrike" spc="-1">
              <a:latin typeface="Arial"/>
            </a:endParaRPr>
          </a:p>
          <a:p>
            <a:pPr marL="216000" indent="-216000">
              <a:buClr>
                <a:srgbClr val="000000"/>
              </a:buClr>
              <a:buSzPct val="45000"/>
              <a:buFont typeface="Wingdings" charset="2"/>
              <a:buChar char=""/>
            </a:pPr>
            <a:endParaRPr lang="en-IN" sz="2400" b="0" strike="noStrike" spc="-1">
              <a:latin typeface="Arial"/>
            </a:endParaRPr>
          </a:p>
          <a:p>
            <a:pPr marL="216000" indent="-216000">
              <a:buClr>
                <a:srgbClr val="000000"/>
              </a:buClr>
              <a:buSzPct val="45000"/>
              <a:buFont typeface="Wingdings" charset="2"/>
              <a:buChar char=""/>
            </a:pPr>
            <a:r>
              <a:rPr lang="en-IN" sz="2400" b="0" strike="noStrike" spc="-1">
                <a:latin typeface="Arial"/>
              </a:rPr>
              <a:t>Socket Creation: The server creates a socket using socket(AF_INET, SOCK_STREAM, 0).</a:t>
            </a:r>
          </a:p>
          <a:p>
            <a:pPr marL="216000" indent="-216000">
              <a:buClr>
                <a:srgbClr val="000000"/>
              </a:buClr>
              <a:buSzPct val="45000"/>
              <a:buFont typeface="Wingdings" charset="2"/>
              <a:buChar char=""/>
            </a:pPr>
            <a:endParaRPr lang="en-IN" sz="2400" b="0" strike="noStrike" spc="-1">
              <a:latin typeface="Arial"/>
            </a:endParaRPr>
          </a:p>
          <a:p>
            <a:pPr marL="216000" indent="-216000">
              <a:buClr>
                <a:srgbClr val="000000"/>
              </a:buClr>
              <a:buSzPct val="45000"/>
              <a:buFont typeface="Wingdings" charset="2"/>
              <a:buChar char=""/>
            </a:pPr>
            <a:r>
              <a:rPr lang="en-IN" sz="2400" b="0" strike="noStrike" spc="-1">
                <a:latin typeface="Arial"/>
              </a:rPr>
              <a:t>Bind to Address: The server binds the socket to an IP address and port (e.g., PORT 8080) using bind().</a:t>
            </a:r>
          </a:p>
          <a:p>
            <a:pPr marL="216000" indent="-216000">
              <a:buClr>
                <a:srgbClr val="000000"/>
              </a:buClr>
              <a:buSzPct val="45000"/>
              <a:buFont typeface="Wingdings" charset="2"/>
              <a:buChar char=""/>
            </a:pPr>
            <a:endParaRPr lang="en-IN" sz="2400" b="0" strike="noStrike" spc="-1">
              <a:latin typeface="Arial"/>
            </a:endParaRPr>
          </a:p>
          <a:p>
            <a:pPr marL="216000" indent="-216000">
              <a:buClr>
                <a:srgbClr val="000000"/>
              </a:buClr>
              <a:buSzPct val="45000"/>
              <a:buFont typeface="Wingdings" charset="2"/>
              <a:buChar char=""/>
            </a:pPr>
            <a:r>
              <a:rPr lang="en-IN" sz="2400" b="0" strike="noStrike" spc="-1">
                <a:latin typeface="Arial"/>
              </a:rPr>
              <a:t>Listening for Connections: The server listens for incoming client connections with listen().</a:t>
            </a:r>
          </a:p>
          <a:p>
            <a:pPr marL="216000" indent="-216000">
              <a:buClr>
                <a:srgbClr val="000000"/>
              </a:buClr>
              <a:buSzPct val="45000"/>
              <a:buFont typeface="Wingdings" charset="2"/>
              <a:buChar char=""/>
            </a:pPr>
            <a:endParaRPr lang="en-IN" sz="2400" b="0" strike="noStrike" spc="-1">
              <a:latin typeface="Arial"/>
            </a:endParaRPr>
          </a:p>
          <a:p>
            <a:pPr marL="216000" indent="-216000">
              <a:buClr>
                <a:srgbClr val="000000"/>
              </a:buClr>
              <a:buSzPct val="45000"/>
              <a:buFont typeface="Wingdings" charset="2"/>
              <a:buChar char=""/>
            </a:pPr>
            <a:r>
              <a:rPr lang="en-IN" sz="2400" b="0" strike="noStrike" spc="-1">
                <a:latin typeface="Arial"/>
              </a:rPr>
              <a:t>Accepting Clients: It accepts connections from clients using accept(), creating a new socket for each client.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1" name="Google Shape;102;p8"/>
          <p:cNvPicPr/>
          <p:nvPr/>
        </p:nvPicPr>
        <p:blipFill>
          <a:blip r:embed="rId2"/>
          <a:stretch/>
        </p:blipFill>
        <p:spPr>
          <a:xfrm>
            <a:off x="109800" y="6643080"/>
            <a:ext cx="645840" cy="177840"/>
          </a:xfrm>
          <a:prstGeom prst="rect">
            <a:avLst/>
          </a:prstGeom>
          <a:ln w="0">
            <a:noFill/>
          </a:ln>
        </p:spPr>
      </p:pic>
      <p:sp>
        <p:nvSpPr>
          <p:cNvPr id="102" name="PlaceHolder 1"/>
          <p:cNvSpPr>
            <a:spLocks noGrp="1"/>
          </p:cNvSpPr>
          <p:nvPr>
            <p:ph type="title"/>
          </p:nvPr>
        </p:nvSpPr>
        <p:spPr>
          <a:xfrm>
            <a:off x="732240" y="182880"/>
            <a:ext cx="9605160" cy="1145160"/>
          </a:xfrm>
          <a:prstGeom prst="rect">
            <a:avLst/>
          </a:prstGeom>
          <a:noFill/>
          <a:ln w="0">
            <a:noFill/>
          </a:ln>
        </p:spPr>
        <p:txBody>
          <a:bodyPr lIns="0" tIns="0" rIns="0" bIns="0" anchor="t">
            <a:noAutofit/>
          </a:bodyPr>
          <a:lstStyle/>
          <a:p>
            <a:pPr algn="ctr">
              <a:lnSpc>
                <a:spcPct val="100000"/>
              </a:lnSpc>
              <a:buNone/>
              <a:tabLst>
                <a:tab pos="0" algn="l"/>
              </a:tabLst>
            </a:pPr>
            <a:r>
              <a:rPr lang="en-US" sz="3200" b="1" strike="noStrike" spc="-1">
                <a:solidFill>
                  <a:srgbClr val="1F497D"/>
                </a:solidFill>
                <a:latin typeface="Times New Roman"/>
                <a:ea typeface="Times New Roman"/>
              </a:rPr>
              <a:t>HOW THIS SYSTEM WORKS? (CONTINUE...)</a:t>
            </a:r>
            <a:endParaRPr lang="en-IN" sz="3200" b="0" strike="noStrike" spc="-1">
              <a:solidFill>
                <a:srgbClr val="000000"/>
              </a:solidFill>
              <a:latin typeface="Arial"/>
            </a:endParaRPr>
          </a:p>
        </p:txBody>
      </p:sp>
      <p:sp>
        <p:nvSpPr>
          <p:cNvPr id="103" name="PlaceHolder 2"/>
          <p:cNvSpPr>
            <a:spLocks noGrp="1"/>
          </p:cNvSpPr>
          <p:nvPr>
            <p:ph/>
          </p:nvPr>
        </p:nvSpPr>
        <p:spPr>
          <a:xfrm>
            <a:off x="228600" y="754560"/>
            <a:ext cx="11484360" cy="9327240"/>
          </a:xfrm>
          <a:prstGeom prst="rect">
            <a:avLst/>
          </a:prstGeom>
          <a:noFill/>
          <a:ln w="0">
            <a:noFill/>
          </a:ln>
        </p:spPr>
        <p:txBody>
          <a:bodyPr lIns="0" tIns="0" rIns="0" bIns="0" anchor="t">
            <a:noAutofit/>
          </a:bodyPr>
          <a:lstStyle/>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r>
              <a:rPr lang="en-US" sz="2600" b="1" strike="noStrike" spc="-1">
                <a:solidFill>
                  <a:srgbClr val="000000"/>
                </a:solidFill>
                <a:latin typeface="Times New Roman"/>
                <a:ea typeface="Times New Roman"/>
              </a:rPr>
              <a:t>2. Client Initialization</a:t>
            </a:r>
            <a:endParaRPr lang="en-IN" sz="2600" b="0" strike="noStrike" spc="-1">
              <a:solidFill>
                <a:srgbClr val="000000"/>
              </a:solidFill>
              <a:latin typeface="Arial"/>
            </a:endParaRPr>
          </a:p>
          <a:p>
            <a:pPr>
              <a:lnSpc>
                <a:spcPct val="100000"/>
              </a:lnSpc>
              <a:buNone/>
              <a:tabLst>
                <a:tab pos="0" algn="l"/>
              </a:tabLst>
            </a:pPr>
            <a:endParaRPr lang="en-IN" sz="2600" b="0" strike="noStrike" spc="-1">
              <a:solidFill>
                <a:srgbClr val="000000"/>
              </a:solidFill>
              <a:latin typeface="Arial"/>
            </a:endParaRPr>
          </a:p>
          <a:p>
            <a:pPr marL="432000" indent="-324000">
              <a:lnSpc>
                <a:spcPct val="100000"/>
              </a:lnSpc>
              <a:buClr>
                <a:srgbClr val="000000"/>
              </a:buClr>
              <a:buSzPct val="45000"/>
              <a:buFont typeface="Wingdings" charset="2"/>
              <a:buChar char=""/>
              <a:tabLst>
                <a:tab pos="0" algn="l"/>
              </a:tabLst>
            </a:pPr>
            <a:r>
              <a:rPr lang="en-US" sz="2600" b="0" strike="noStrike" spc="-1">
                <a:solidFill>
                  <a:srgbClr val="000000"/>
                </a:solidFill>
                <a:latin typeface="Times New Roman"/>
                <a:ea typeface="Times New Roman"/>
              </a:rPr>
              <a:t>    Socket Creation: Each client creates a socket using socket(AF_INET, SOCK_STREAM, 0).</a:t>
            </a:r>
            <a:endParaRPr lang="en-IN" sz="2600" b="0" strike="noStrike" spc="-1">
              <a:solidFill>
                <a:srgbClr val="000000"/>
              </a:solidFill>
              <a:latin typeface="Arial"/>
            </a:endParaRPr>
          </a:p>
          <a:p>
            <a:pPr marL="432000" indent="-324000">
              <a:lnSpc>
                <a:spcPct val="100000"/>
              </a:lnSpc>
              <a:buClr>
                <a:srgbClr val="000000"/>
              </a:buClr>
              <a:buSzPct val="45000"/>
              <a:buFont typeface="Wingdings" charset="2"/>
              <a:buChar char=""/>
              <a:tabLst>
                <a:tab pos="0" algn="l"/>
              </a:tabLst>
            </a:pPr>
            <a:r>
              <a:rPr lang="en-US" sz="2600" b="0" strike="noStrike" spc="-1">
                <a:solidFill>
                  <a:srgbClr val="000000"/>
                </a:solidFill>
                <a:latin typeface="Times New Roman"/>
                <a:ea typeface="Times New Roman"/>
              </a:rPr>
              <a:t>    Connecting to Server: The client connects to the server using connect(), specifying the server’s IP address and port.</a:t>
            </a:r>
            <a:endParaRPr lang="en-IN" sz="2600" b="0" strike="noStrike" spc="-1">
              <a:solidFill>
                <a:srgbClr val="000000"/>
              </a:solidFill>
              <a:latin typeface="Arial"/>
            </a:endParaRPr>
          </a:p>
          <a:p>
            <a:pPr marL="432000" indent="-324000">
              <a:lnSpc>
                <a:spcPct val="100000"/>
              </a:lnSpc>
              <a:buClr>
                <a:srgbClr val="000000"/>
              </a:buClr>
              <a:buSzPct val="45000"/>
              <a:buFont typeface="Wingdings" charset="2"/>
              <a:buChar char=""/>
              <a:tabLst>
                <a:tab pos="0" algn="l"/>
              </a:tabLst>
            </a:pPr>
            <a:r>
              <a:rPr lang="en-US" sz="2600" b="0" strike="noStrike" spc="-1">
                <a:solidFill>
                  <a:srgbClr val="000000"/>
                </a:solidFill>
                <a:latin typeface="Times New Roman"/>
                <a:ea typeface="Times New Roman"/>
              </a:rPr>
              <a:t>    Sending Username: After connecting, the client sends its username to the server using send().</a:t>
            </a:r>
            <a:endParaRPr lang="en-IN" sz="26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marL="343080" indent="-228600">
              <a:lnSpc>
                <a:spcPct val="100000"/>
              </a:lnSpc>
              <a:buNone/>
              <a:tabLst>
                <a:tab pos="0" algn="l"/>
              </a:tabLst>
            </a:pPr>
            <a:endParaRPr lang="en-IN" sz="1800" b="0" strike="noStrike" spc="-1">
              <a:solidFill>
                <a:srgbClr val="000000"/>
              </a:solidFill>
              <a:latin typeface="Arial"/>
            </a:endParaRPr>
          </a:p>
          <a:p>
            <a:pPr marL="343080" indent="-228600">
              <a:lnSpc>
                <a:spcPct val="100000"/>
              </a:lnSpc>
              <a:buNone/>
              <a:tabLst>
                <a:tab pos="0" algn="l"/>
              </a:tabLst>
            </a:pPr>
            <a:endParaRPr lang="en-IN" sz="1800" b="0" strike="noStrike" spc="-1">
              <a:solidFill>
                <a:srgbClr val="000000"/>
              </a:solidFill>
              <a:latin typeface="Arial"/>
            </a:endParaRPr>
          </a:p>
          <a:p>
            <a:pPr marL="343080" indent="-228600">
              <a:lnSpc>
                <a:spcPct val="100000"/>
              </a:lnSpc>
              <a:buNone/>
              <a:tabLst>
                <a:tab pos="0" algn="l"/>
              </a:tabLst>
            </a:pPr>
            <a:endParaRPr lang="en-IN" sz="1800" b="0" strike="noStrike" spc="-1">
              <a:solidFill>
                <a:srgbClr val="000000"/>
              </a:solidFill>
              <a:latin typeface="Arial"/>
            </a:endParaRPr>
          </a:p>
          <a:p>
            <a:pPr marL="343080" indent="-228600">
              <a:lnSpc>
                <a:spcPct val="100000"/>
              </a:lnSpc>
              <a:buNone/>
              <a:tabLst>
                <a:tab pos="0" algn="l"/>
              </a:tabLst>
            </a:pPr>
            <a:endParaRPr lang="en-IN" sz="1800" b="0" strike="noStrike" spc="-1">
              <a:solidFill>
                <a:srgbClr val="000000"/>
              </a:solidFill>
              <a:latin typeface="Arial"/>
            </a:endParaRPr>
          </a:p>
          <a:p>
            <a:pPr marL="343080" indent="-228600">
              <a:lnSpc>
                <a:spcPct val="100000"/>
              </a:lnSpc>
              <a:buNone/>
              <a:tabLst>
                <a:tab pos="0" algn="l"/>
              </a:tabLst>
            </a:pPr>
            <a:endParaRPr lang="en-IN" sz="1800" b="0" strike="noStrike" spc="-1">
              <a:solidFill>
                <a:srgbClr val="000000"/>
              </a:solidFill>
              <a:latin typeface="Arial"/>
            </a:endParaRPr>
          </a:p>
          <a:p>
            <a:pPr marL="343080" indent="-228600">
              <a:lnSpc>
                <a:spcPct val="100000"/>
              </a:lnSpc>
              <a:buNone/>
              <a:tabLst>
                <a:tab pos="0" algn="l"/>
              </a:tabLst>
            </a:pPr>
            <a:endParaRPr lang="en-IN" sz="1800" b="0" strike="noStrike" spc="-1">
              <a:solidFill>
                <a:srgbClr val="000000"/>
              </a:solidFill>
              <a:latin typeface="Arial"/>
            </a:endParaRPr>
          </a:p>
          <a:p>
            <a:pPr marL="343080" indent="-228600">
              <a:lnSpc>
                <a:spcPct val="100000"/>
              </a:lnSpc>
              <a:buNone/>
              <a:tabLst>
                <a:tab pos="0" algn="l"/>
              </a:tabLst>
            </a:pPr>
            <a:endParaRPr lang="en-IN" sz="1800" b="0" strike="noStrike" spc="-1">
              <a:solidFill>
                <a:srgbClr val="000000"/>
              </a:solidFill>
              <a:latin typeface="Arial"/>
            </a:endParaRPr>
          </a:p>
          <a:p>
            <a:pPr marL="343080" indent="-228600">
              <a:lnSpc>
                <a:spcPct val="100000"/>
              </a:lnSpc>
              <a:buNone/>
              <a:tabLst>
                <a:tab pos="0" algn="l"/>
              </a:tabLst>
            </a:pPr>
            <a:endParaRPr lang="en-IN" sz="1800" b="0" strike="noStrike" spc="-1">
              <a:solidFill>
                <a:srgbClr val="000000"/>
              </a:solidFill>
              <a:latin typeface="Arial"/>
            </a:endParaRPr>
          </a:p>
          <a:p>
            <a:pPr marL="343080" indent="-228600">
              <a:lnSpc>
                <a:spcPct val="100000"/>
              </a:lnSpc>
              <a:buNone/>
              <a:tabLst>
                <a:tab pos="0" algn="l"/>
              </a:tabLst>
            </a:pPr>
            <a:endParaRPr lang="en-IN" sz="1800" b="0" strike="noStrike" spc="-1">
              <a:solidFill>
                <a:srgbClr val="000000"/>
              </a:solidFill>
              <a:latin typeface="Arial"/>
            </a:endParaRPr>
          </a:p>
          <a:p>
            <a:pPr marL="343080" indent="-228600">
              <a:lnSpc>
                <a:spcPct val="100000"/>
              </a:lnSpc>
              <a:buNone/>
              <a:tabLst>
                <a:tab pos="0" algn="l"/>
              </a:tabLst>
            </a:pPr>
            <a:endParaRPr lang="en-IN" sz="1800" b="0" strike="noStrike" spc="-1">
              <a:solidFill>
                <a:srgbClr val="000000"/>
              </a:solidFill>
              <a:latin typeface="Arial"/>
            </a:endParaRPr>
          </a:p>
        </p:txBody>
      </p:sp>
      <p:sp>
        <p:nvSpPr>
          <p:cNvPr id="104" name="PlaceHolder 3"/>
          <p:cNvSpPr>
            <a:spLocks noGrp="1"/>
          </p:cNvSpPr>
          <p:nvPr>
            <p:ph type="ftr" idx="10"/>
          </p:nvPr>
        </p:nvSpPr>
        <p:spPr>
          <a:xfrm>
            <a:off x="8840160" y="6580800"/>
            <a:ext cx="2742840" cy="3977640"/>
          </a:xfrm>
          <a:prstGeom prst="rect">
            <a:avLst/>
          </a:prstGeom>
          <a:noFill/>
          <a:ln w="0">
            <a:noFill/>
          </a:ln>
        </p:spPr>
        <p:txBody>
          <a:bodyPr lIns="0" tIns="0" rIns="0" bIns="0" anchor="t">
            <a:noAutofit/>
          </a:bodyPr>
          <a:lstStyle>
            <a:lvl1pPr marL="12600">
              <a:lnSpc>
                <a:spcPct val="182000"/>
              </a:lnSpc>
              <a:buNone/>
              <a:tabLst>
                <a:tab pos="0" algn="l"/>
              </a:tabLst>
              <a:defRPr lang="en-US" sz="900" b="0" strike="noStrike" spc="-1">
                <a:solidFill>
                  <a:srgbClr val="000000"/>
                </a:solidFill>
                <a:latin typeface="Arial"/>
                <a:ea typeface="Arial"/>
              </a:defRPr>
            </a:lvl1pPr>
          </a:lstStyle>
          <a:p>
            <a:pPr marL="12600">
              <a:lnSpc>
                <a:spcPct val="182000"/>
              </a:lnSpc>
              <a:buNone/>
              <a:tabLst>
                <a:tab pos="0" algn="l"/>
              </a:tabLst>
            </a:pPr>
            <a:r>
              <a:rPr lang="en-US" sz="900" b="0" strike="noStrike" spc="-1">
                <a:solidFill>
                  <a:srgbClr val="000000"/>
                </a:solidFill>
                <a:latin typeface="Arial"/>
                <a:ea typeface="Arial"/>
              </a:rPr>
              <a:t>2024  -  RPS  Consulting  all  r ights  reserved</a:t>
            </a:r>
            <a:endParaRPr lang="en-IN" sz="900" b="0" strike="noStrike" spc="-1">
              <a:latin typeface="Times New Roman"/>
            </a:endParaRPr>
          </a:p>
        </p:txBody>
      </p:sp>
      <p:sp>
        <p:nvSpPr>
          <p:cNvPr id="105" name="PlaceHolder 4"/>
          <p:cNvSpPr>
            <a:spLocks noGrp="1"/>
          </p:cNvSpPr>
          <p:nvPr>
            <p:ph type="sldNum" idx="11"/>
          </p:nvPr>
        </p:nvSpPr>
        <p:spPr>
          <a:xfrm>
            <a:off x="11583360" y="6485040"/>
            <a:ext cx="259200" cy="3977640"/>
          </a:xfrm>
          <a:prstGeom prst="rect">
            <a:avLst/>
          </a:prstGeom>
          <a:noFill/>
          <a:ln w="0">
            <a:noFill/>
          </a:ln>
        </p:spPr>
        <p:txBody>
          <a:bodyPr lIns="0" tIns="0" rIns="0" bIns="0" anchor="t">
            <a:noAutofit/>
          </a:bodyPr>
          <a:lstStyle>
            <a:lvl1pPr marL="38160">
              <a:lnSpc>
                <a:spcPct val="111000"/>
              </a:lnSpc>
              <a:buNone/>
              <a:tabLst>
                <a:tab pos="0" algn="l"/>
              </a:tabLst>
              <a:defRPr lang="en-US" sz="1200" b="0" strike="noStrike" spc="-1">
                <a:solidFill>
                  <a:srgbClr val="000000"/>
                </a:solidFill>
                <a:latin typeface="Courier New"/>
                <a:ea typeface="Courier New"/>
              </a:defRPr>
            </a:lvl1pPr>
          </a:lstStyle>
          <a:p>
            <a:pPr marL="38160">
              <a:lnSpc>
                <a:spcPct val="111000"/>
              </a:lnSpc>
              <a:buNone/>
              <a:tabLst>
                <a:tab pos="0" algn="l"/>
              </a:tabLst>
            </a:pPr>
            <a:fld id="{E4B3D838-424C-4D00-A950-7D82DC396DDF}" type="slidenum">
              <a:rPr lang="en-US" sz="1200" b="0" strike="noStrike" spc="-1">
                <a:solidFill>
                  <a:srgbClr val="000000"/>
                </a:solidFill>
                <a:latin typeface="Courier New"/>
                <a:ea typeface="Courier New"/>
              </a:rPr>
              <a:t>5</a:t>
            </a:fld>
            <a:endParaRPr lang="en-IN" sz="1200" b="0" strike="noStrike" spc="-1">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6" name="Google Shape;111;p9"/>
          <p:cNvPicPr/>
          <p:nvPr/>
        </p:nvPicPr>
        <p:blipFill>
          <a:blip r:embed="rId2"/>
          <a:stretch/>
        </p:blipFill>
        <p:spPr>
          <a:xfrm>
            <a:off x="109800" y="6397920"/>
            <a:ext cx="645840" cy="423360"/>
          </a:xfrm>
          <a:prstGeom prst="rect">
            <a:avLst/>
          </a:prstGeom>
          <a:ln w="0">
            <a:noFill/>
          </a:ln>
        </p:spPr>
      </p:pic>
      <p:sp>
        <p:nvSpPr>
          <p:cNvPr id="107" name="PlaceHolder 1"/>
          <p:cNvSpPr>
            <a:spLocks noGrp="1"/>
          </p:cNvSpPr>
          <p:nvPr>
            <p:ph type="ftr" idx="12"/>
          </p:nvPr>
        </p:nvSpPr>
        <p:spPr>
          <a:xfrm>
            <a:off x="6690600" y="6440400"/>
            <a:ext cx="3982320" cy="3977640"/>
          </a:xfrm>
          <a:prstGeom prst="rect">
            <a:avLst/>
          </a:prstGeom>
          <a:noFill/>
          <a:ln w="0">
            <a:noFill/>
          </a:ln>
        </p:spPr>
        <p:txBody>
          <a:bodyPr lIns="0" tIns="0" rIns="0" bIns="0" anchor="t">
            <a:noAutofit/>
          </a:bodyPr>
          <a:lstStyle>
            <a:lvl1pPr marL="12600">
              <a:lnSpc>
                <a:spcPct val="117000"/>
              </a:lnSpc>
              <a:buNone/>
              <a:tabLst>
                <a:tab pos="0" algn="l"/>
              </a:tabLst>
              <a:defRPr lang="en-US" sz="1400" b="0" strike="noStrike" spc="-1">
                <a:solidFill>
                  <a:srgbClr val="000000"/>
                </a:solidFill>
                <a:latin typeface="Arial"/>
                <a:ea typeface="Arial"/>
              </a:defRPr>
            </a:lvl1pPr>
          </a:lstStyle>
          <a:p>
            <a:pPr marL="12600">
              <a:lnSpc>
                <a:spcPct val="117000"/>
              </a:lnSpc>
              <a:buNone/>
              <a:tabLst>
                <a:tab pos="0" algn="l"/>
              </a:tabLst>
            </a:pPr>
            <a:r>
              <a:rPr lang="en-US" sz="1400" b="0" strike="noStrike" spc="-1">
                <a:solidFill>
                  <a:srgbClr val="000000"/>
                </a:solidFill>
                <a:latin typeface="Arial"/>
                <a:ea typeface="Arial"/>
              </a:rPr>
              <a:t>2024  -  RPS  Consulting  all  r ights  reserved</a:t>
            </a:r>
            <a:endParaRPr lang="en-IN" sz="1400" b="0" strike="noStrike" spc="-1">
              <a:latin typeface="Times New Roman"/>
            </a:endParaRPr>
          </a:p>
        </p:txBody>
      </p:sp>
      <p:sp>
        <p:nvSpPr>
          <p:cNvPr id="108" name="PlaceHolder 2"/>
          <p:cNvSpPr>
            <a:spLocks noGrp="1"/>
          </p:cNvSpPr>
          <p:nvPr>
            <p:ph type="sldNum" idx="13"/>
          </p:nvPr>
        </p:nvSpPr>
        <p:spPr>
          <a:xfrm>
            <a:off x="11044080" y="6445080"/>
            <a:ext cx="259200" cy="3977640"/>
          </a:xfrm>
          <a:prstGeom prst="rect">
            <a:avLst/>
          </a:prstGeom>
          <a:noFill/>
          <a:ln w="0">
            <a:noFill/>
          </a:ln>
        </p:spPr>
        <p:txBody>
          <a:bodyPr lIns="0" tIns="0" rIns="0" bIns="0" anchor="t">
            <a:noAutofit/>
          </a:bodyPr>
          <a:lstStyle>
            <a:lvl1pPr marL="38160">
              <a:lnSpc>
                <a:spcPct val="111000"/>
              </a:lnSpc>
              <a:buNone/>
              <a:tabLst>
                <a:tab pos="0" algn="l"/>
              </a:tabLst>
              <a:defRPr lang="en-US" sz="1200" b="0" strike="noStrike" spc="-1">
                <a:solidFill>
                  <a:srgbClr val="000000"/>
                </a:solidFill>
                <a:latin typeface="Courier New"/>
                <a:ea typeface="Courier New"/>
              </a:defRPr>
            </a:lvl1pPr>
          </a:lstStyle>
          <a:p>
            <a:pPr marL="38160">
              <a:lnSpc>
                <a:spcPct val="111000"/>
              </a:lnSpc>
              <a:buNone/>
              <a:tabLst>
                <a:tab pos="0" algn="l"/>
              </a:tabLst>
            </a:pPr>
            <a:fld id="{4881928D-8AA8-4D22-8A20-D97AE2E46DC7}" type="slidenum">
              <a:rPr lang="en-US" sz="1200" b="0" strike="noStrike" spc="-1">
                <a:solidFill>
                  <a:srgbClr val="000000"/>
                </a:solidFill>
                <a:latin typeface="Courier New"/>
                <a:ea typeface="Courier New"/>
              </a:rPr>
              <a:t>6</a:t>
            </a:fld>
            <a:endParaRPr lang="en-IN" sz="1200" b="0" strike="noStrike" spc="-1">
              <a:latin typeface="Times New Roman"/>
            </a:endParaRPr>
          </a:p>
        </p:txBody>
      </p:sp>
      <p:sp>
        <p:nvSpPr>
          <p:cNvPr id="109" name="PlaceHolder 3"/>
          <p:cNvSpPr>
            <a:spLocks noGrp="1"/>
          </p:cNvSpPr>
          <p:nvPr>
            <p:ph/>
          </p:nvPr>
        </p:nvSpPr>
        <p:spPr>
          <a:xfrm>
            <a:off x="180000" y="720000"/>
            <a:ext cx="11484360" cy="525636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IN" sz="2600" b="1" strike="noStrike" spc="-1">
                <a:solidFill>
                  <a:srgbClr val="000000"/>
                </a:solidFill>
                <a:latin typeface="Arial"/>
              </a:rPr>
              <a:t>3. Handling Messages</a:t>
            </a:r>
            <a:endParaRPr lang="en-IN" sz="2600" b="0" strike="noStrike" spc="-1">
              <a:solidFill>
                <a:srgbClr val="000000"/>
              </a:solidFill>
              <a:latin typeface="Arial"/>
            </a:endParaRPr>
          </a:p>
          <a:p>
            <a:pPr marL="432000" indent="-324000">
              <a:spcBef>
                <a:spcPts val="1417"/>
              </a:spcBef>
              <a:buClr>
                <a:srgbClr val="000000"/>
              </a:buClr>
              <a:buSzPct val="45000"/>
              <a:buFont typeface="Wingdings" charset="2"/>
              <a:buChar char=""/>
            </a:pPr>
            <a:r>
              <a:rPr lang="en-IN" sz="2600" b="0" strike="noStrike" spc="-1">
                <a:solidFill>
                  <a:srgbClr val="000000"/>
                </a:solidFill>
                <a:latin typeface="Arial"/>
              </a:rPr>
              <a:t>    Receiving Messages: Both client and server use separate threads to handle incoming messages. They use recv() to receive data from the socket.</a:t>
            </a:r>
          </a:p>
          <a:p>
            <a:pPr marL="432000" indent="-324000">
              <a:spcBef>
                <a:spcPts val="1417"/>
              </a:spcBef>
              <a:buClr>
                <a:srgbClr val="000000"/>
              </a:buClr>
              <a:buSzPct val="45000"/>
              <a:buFont typeface="Wingdings" charset="2"/>
              <a:buChar char=""/>
            </a:pPr>
            <a:r>
              <a:rPr lang="en-IN" sz="2600" b="0" strike="noStrike" spc="-1">
                <a:solidFill>
                  <a:srgbClr val="000000"/>
                </a:solidFill>
                <a:latin typeface="Arial"/>
              </a:rPr>
              <a:t>    Displaying Messages: Received messages are displayed to the user (on the console) using std::cout.</a:t>
            </a:r>
          </a:p>
          <a:p>
            <a:pPr marL="432000" indent="-324000">
              <a:spcBef>
                <a:spcPts val="1417"/>
              </a:spcBef>
              <a:buClr>
                <a:srgbClr val="000000"/>
              </a:buClr>
              <a:buSzPct val="45000"/>
              <a:buFont typeface="Wingdings" charset="2"/>
              <a:buChar char=""/>
            </a:pPr>
            <a:r>
              <a:rPr lang="en-IN" sz="2600" b="1" strike="noStrike" spc="-1">
                <a:solidFill>
                  <a:srgbClr val="000000"/>
                </a:solidFill>
                <a:latin typeface="Arial"/>
              </a:rPr>
              <a:t>4. Multithreading</a:t>
            </a:r>
            <a:endParaRPr lang="en-IN" sz="2600" b="0" strike="noStrike" spc="-1">
              <a:solidFill>
                <a:srgbClr val="000000"/>
              </a:solidFill>
              <a:latin typeface="Arial"/>
            </a:endParaRPr>
          </a:p>
          <a:p>
            <a:pPr marL="432000" indent="-324000">
              <a:spcBef>
                <a:spcPts val="1417"/>
              </a:spcBef>
              <a:buClr>
                <a:srgbClr val="000000"/>
              </a:buClr>
              <a:buSzPct val="45000"/>
              <a:buFont typeface="Wingdings" charset="2"/>
              <a:buChar char=""/>
            </a:pPr>
            <a:r>
              <a:rPr lang="en-IN" sz="2600" b="0" strike="noStrike" spc="-1">
                <a:solidFill>
                  <a:srgbClr val="000000"/>
                </a:solidFill>
                <a:latin typeface="Arial"/>
              </a:rPr>
              <a:t>    Client Threads: The client application starts a separate thread to handle message reception (receive_messages function).</a:t>
            </a:r>
          </a:p>
          <a:p>
            <a:pPr marL="432000" indent="-324000">
              <a:spcBef>
                <a:spcPts val="1417"/>
              </a:spcBef>
              <a:buClr>
                <a:srgbClr val="000000"/>
              </a:buClr>
              <a:buSzPct val="45000"/>
              <a:buFont typeface="Wingdings" charset="2"/>
              <a:buChar char=""/>
            </a:pPr>
            <a:r>
              <a:rPr lang="en-IN" sz="2600" b="0" strike="noStrike" spc="-1">
                <a:solidFill>
                  <a:srgbClr val="000000"/>
                </a:solidFill>
                <a:latin typeface="Arial"/>
              </a:rPr>
              <a:t>    Server Threads: The server would typically use threads to handle multiple clients concurrently.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0" name="Google Shape;120;p10"/>
          <p:cNvPicPr/>
          <p:nvPr/>
        </p:nvPicPr>
        <p:blipFill>
          <a:blip r:embed="rId2"/>
          <a:stretch/>
        </p:blipFill>
        <p:spPr>
          <a:xfrm>
            <a:off x="109800" y="6643080"/>
            <a:ext cx="645840" cy="177840"/>
          </a:xfrm>
          <a:prstGeom prst="rect">
            <a:avLst/>
          </a:prstGeom>
          <a:ln w="0">
            <a:noFill/>
          </a:ln>
        </p:spPr>
      </p:pic>
      <p:sp>
        <p:nvSpPr>
          <p:cNvPr id="111" name="PlaceHolder 1"/>
          <p:cNvSpPr>
            <a:spLocks noGrp="1"/>
          </p:cNvSpPr>
          <p:nvPr>
            <p:ph/>
          </p:nvPr>
        </p:nvSpPr>
        <p:spPr>
          <a:xfrm>
            <a:off x="144360" y="609480"/>
            <a:ext cx="11484360" cy="5761080"/>
          </a:xfrm>
          <a:prstGeom prst="rect">
            <a:avLst/>
          </a:prstGeom>
          <a:noFill/>
          <a:ln w="0">
            <a:noFill/>
          </a:ln>
        </p:spPr>
        <p:txBody>
          <a:bodyPr lIns="0" tIns="0" rIns="0" bIns="0" anchor="t">
            <a:noAutofit/>
          </a:bodyPr>
          <a:lstStyle/>
          <a:p>
            <a:pPr>
              <a:lnSpc>
                <a:spcPct val="100000"/>
              </a:lnSpc>
              <a:buNone/>
              <a:tabLst>
                <a:tab pos="0" algn="l"/>
              </a:tabLst>
            </a:pPr>
            <a:r>
              <a:rPr lang="en-US" sz="2600" b="1" strike="noStrike" spc="-1">
                <a:solidFill>
                  <a:srgbClr val="000000"/>
                </a:solidFill>
                <a:latin typeface="Times New Roman"/>
                <a:ea typeface="Times New Roman"/>
              </a:rPr>
              <a:t>5. Sending Messages</a:t>
            </a:r>
            <a:endParaRPr lang="en-IN" sz="2600" b="0" strike="noStrike" spc="-1">
              <a:solidFill>
                <a:srgbClr val="000000"/>
              </a:solidFill>
              <a:latin typeface="Arial"/>
            </a:endParaRPr>
          </a:p>
          <a:p>
            <a:pPr marL="432000" indent="-324000">
              <a:lnSpc>
                <a:spcPct val="100000"/>
              </a:lnSpc>
              <a:buClr>
                <a:srgbClr val="000000"/>
              </a:buClr>
              <a:buSzPct val="45000"/>
              <a:buFont typeface="Wingdings" charset="2"/>
              <a:buChar char=""/>
              <a:tabLst>
                <a:tab pos="0" algn="l"/>
              </a:tabLst>
            </a:pPr>
            <a:r>
              <a:rPr lang="en-US" sz="2600" b="0" strike="noStrike" spc="-1">
                <a:solidFill>
                  <a:srgbClr val="000000"/>
                </a:solidFill>
                <a:latin typeface="Times New Roman"/>
                <a:ea typeface="Times New Roman"/>
              </a:rPr>
              <a:t>User Input: The client reads user input from the console and sends it to the server using send().</a:t>
            </a:r>
            <a:endParaRPr lang="en-IN" sz="2600" b="0" strike="noStrike" spc="-1">
              <a:solidFill>
                <a:srgbClr val="000000"/>
              </a:solidFill>
              <a:latin typeface="Arial"/>
            </a:endParaRPr>
          </a:p>
          <a:p>
            <a:pPr marL="432000" indent="-324000">
              <a:lnSpc>
                <a:spcPct val="100000"/>
              </a:lnSpc>
              <a:buClr>
                <a:srgbClr val="000000"/>
              </a:buClr>
              <a:buSzPct val="45000"/>
              <a:buFont typeface="Wingdings" charset="2"/>
              <a:buChar char=""/>
              <a:tabLst>
                <a:tab pos="0" algn="l"/>
              </a:tabLst>
            </a:pPr>
            <a:r>
              <a:rPr lang="en-US" sz="2600" b="0" strike="noStrike" spc="-1">
                <a:solidFill>
                  <a:srgbClr val="000000"/>
                </a:solidFill>
                <a:latin typeface="Times New Roman"/>
                <a:ea typeface="Times New Roman"/>
              </a:rPr>
              <a:t>Broadcasting: The server receives messages from clients and can broadcast them to other connected clients </a:t>
            </a:r>
            <a:endParaRPr lang="en-IN" sz="2600" b="0" strike="noStrike" spc="-1">
              <a:solidFill>
                <a:srgbClr val="000000"/>
              </a:solidFill>
              <a:latin typeface="Arial"/>
            </a:endParaRPr>
          </a:p>
          <a:p>
            <a:pPr marL="432000" indent="-324000">
              <a:lnSpc>
                <a:spcPct val="100000"/>
              </a:lnSpc>
              <a:buClr>
                <a:srgbClr val="000000"/>
              </a:buClr>
              <a:buSzPct val="45000"/>
              <a:buFont typeface="Wingdings" charset="2"/>
              <a:buChar char=""/>
              <a:tabLst>
                <a:tab pos="0" algn="l"/>
              </a:tabLst>
            </a:pPr>
            <a:endParaRPr lang="en-IN" sz="2600" b="0" strike="noStrike" spc="-1">
              <a:solidFill>
                <a:srgbClr val="000000"/>
              </a:solidFill>
              <a:latin typeface="Arial"/>
            </a:endParaRPr>
          </a:p>
          <a:p>
            <a:pPr>
              <a:lnSpc>
                <a:spcPct val="100000"/>
              </a:lnSpc>
              <a:buNone/>
              <a:tabLst>
                <a:tab pos="0" algn="l"/>
              </a:tabLst>
            </a:pPr>
            <a:r>
              <a:rPr lang="en-US" sz="2600" b="1" strike="noStrike" spc="-1">
                <a:solidFill>
                  <a:srgbClr val="000000"/>
                </a:solidFill>
                <a:latin typeface="Times New Roman"/>
                <a:ea typeface="Times New Roman"/>
              </a:rPr>
              <a:t>6. Error Handling</a:t>
            </a:r>
            <a:endParaRPr lang="en-IN" sz="2600" b="0" strike="noStrike" spc="-1">
              <a:solidFill>
                <a:srgbClr val="000000"/>
              </a:solidFill>
              <a:latin typeface="Arial"/>
            </a:endParaRPr>
          </a:p>
          <a:p>
            <a:pPr marL="432000" indent="-324000">
              <a:lnSpc>
                <a:spcPct val="100000"/>
              </a:lnSpc>
              <a:buClr>
                <a:srgbClr val="000000"/>
              </a:buClr>
              <a:buSzPct val="45000"/>
              <a:buFont typeface="Wingdings" charset="2"/>
              <a:buChar char=""/>
              <a:tabLst>
                <a:tab pos="0" algn="l"/>
              </a:tabLst>
            </a:pPr>
            <a:r>
              <a:rPr lang="en-US" sz="2600" b="1" strike="noStrike" spc="-1">
                <a:solidFill>
                  <a:srgbClr val="000000"/>
                </a:solidFill>
                <a:latin typeface="Times New Roman"/>
                <a:ea typeface="Times New Roman"/>
              </a:rPr>
              <a:t> </a:t>
            </a:r>
            <a:r>
              <a:rPr lang="en-US" sz="2600" b="0" strike="noStrike" spc="-1">
                <a:solidFill>
                  <a:srgbClr val="000000"/>
                </a:solidFill>
                <a:latin typeface="Times New Roman"/>
                <a:ea typeface="Times New Roman"/>
              </a:rPr>
              <a:t>Socket Operations: The system checks for errors during socket operations (creation, binding, connection) and handles them by printing error messages to the console.</a:t>
            </a:r>
            <a:endParaRPr lang="en-IN" sz="2600" b="0" strike="noStrike" spc="-1">
              <a:solidFill>
                <a:srgbClr val="000000"/>
              </a:solidFill>
              <a:latin typeface="Arial"/>
            </a:endParaRPr>
          </a:p>
          <a:p>
            <a:pPr marL="432000" indent="-324000">
              <a:lnSpc>
                <a:spcPct val="100000"/>
              </a:lnSpc>
              <a:buClr>
                <a:srgbClr val="000000"/>
              </a:buClr>
              <a:buSzPct val="45000"/>
              <a:buFont typeface="Wingdings" charset="2"/>
              <a:buChar char=""/>
              <a:tabLst>
                <a:tab pos="0" algn="l"/>
              </a:tabLst>
            </a:pPr>
            <a:endParaRPr lang="en-IN" sz="2600" b="0" strike="noStrike" spc="-1">
              <a:solidFill>
                <a:srgbClr val="000000"/>
              </a:solidFill>
              <a:latin typeface="Arial"/>
            </a:endParaRPr>
          </a:p>
          <a:p>
            <a:pPr>
              <a:lnSpc>
                <a:spcPct val="100000"/>
              </a:lnSpc>
              <a:buNone/>
              <a:tabLst>
                <a:tab pos="0" algn="l"/>
              </a:tabLst>
            </a:pPr>
            <a:r>
              <a:rPr lang="en-US" sz="2600" b="1" strike="noStrike" spc="-1">
                <a:solidFill>
                  <a:srgbClr val="000000"/>
                </a:solidFill>
                <a:latin typeface="Times New Roman"/>
                <a:ea typeface="Times New Roman"/>
              </a:rPr>
              <a:t>7. Connection Management</a:t>
            </a:r>
            <a:endParaRPr lang="en-IN" sz="2600" b="0" strike="noStrike" spc="-1">
              <a:solidFill>
                <a:srgbClr val="000000"/>
              </a:solidFill>
              <a:latin typeface="Arial"/>
            </a:endParaRPr>
          </a:p>
          <a:p>
            <a:pPr marL="432000" indent="-324000">
              <a:lnSpc>
                <a:spcPct val="100000"/>
              </a:lnSpc>
              <a:buClr>
                <a:srgbClr val="000000"/>
              </a:buClr>
              <a:buSzPct val="45000"/>
              <a:buFont typeface="Wingdings" charset="2"/>
              <a:buChar char=""/>
              <a:tabLst>
                <a:tab pos="0" algn="l"/>
              </a:tabLst>
            </a:pPr>
            <a:r>
              <a:rPr lang="en-US" sz="2600" b="0" strike="noStrike" spc="-1">
                <a:solidFill>
                  <a:srgbClr val="000000"/>
                </a:solidFill>
                <a:latin typeface="Times New Roman"/>
                <a:ea typeface="Times New Roman"/>
              </a:rPr>
              <a:t>Closing Connections: When either side finishes communication or encounters an error, it closes the socket using close() to release resources.</a:t>
            </a:r>
            <a:endParaRPr lang="en-IN" sz="2600" b="0" strike="noStrike" spc="-1">
              <a:solidFill>
                <a:srgbClr val="000000"/>
              </a:solidFill>
              <a:latin typeface="Arial"/>
            </a:endParaRPr>
          </a:p>
        </p:txBody>
      </p:sp>
      <p:sp>
        <p:nvSpPr>
          <p:cNvPr id="112" name="PlaceHolder 2"/>
          <p:cNvSpPr>
            <a:spLocks noGrp="1"/>
          </p:cNvSpPr>
          <p:nvPr>
            <p:ph type="ftr" idx="14"/>
          </p:nvPr>
        </p:nvSpPr>
        <p:spPr>
          <a:xfrm>
            <a:off x="8077320" y="6467040"/>
            <a:ext cx="2834280" cy="3977640"/>
          </a:xfrm>
          <a:prstGeom prst="rect">
            <a:avLst/>
          </a:prstGeom>
          <a:noFill/>
          <a:ln w="0">
            <a:noFill/>
          </a:ln>
        </p:spPr>
        <p:txBody>
          <a:bodyPr lIns="0" tIns="0" rIns="0" bIns="0" anchor="t">
            <a:noAutofit/>
          </a:bodyPr>
          <a:lstStyle>
            <a:lvl1pPr marL="12600">
              <a:lnSpc>
                <a:spcPct val="204000"/>
              </a:lnSpc>
              <a:buNone/>
              <a:tabLst>
                <a:tab pos="0" algn="l"/>
              </a:tabLst>
              <a:defRPr lang="en-US" sz="800" b="0" strike="noStrike" spc="-1">
                <a:solidFill>
                  <a:srgbClr val="000000"/>
                </a:solidFill>
                <a:latin typeface="Arial"/>
                <a:ea typeface="Arial"/>
              </a:defRPr>
            </a:lvl1pPr>
          </a:lstStyle>
          <a:p>
            <a:pPr marL="12600">
              <a:lnSpc>
                <a:spcPct val="204000"/>
              </a:lnSpc>
              <a:buNone/>
              <a:tabLst>
                <a:tab pos="0" algn="l"/>
              </a:tabLst>
            </a:pPr>
            <a:r>
              <a:rPr lang="en-US" sz="800" b="0" strike="noStrike" spc="-1">
                <a:solidFill>
                  <a:srgbClr val="000000"/>
                </a:solidFill>
                <a:latin typeface="Arial"/>
                <a:ea typeface="Arial"/>
              </a:rPr>
              <a:t>2024  -  RPS  Consulting  all  r ights  reserved</a:t>
            </a:r>
            <a:endParaRPr lang="en-IN" sz="800" b="0" strike="noStrike" spc="-1">
              <a:latin typeface="Times New Roman"/>
            </a:endParaRPr>
          </a:p>
        </p:txBody>
      </p:sp>
      <p:sp>
        <p:nvSpPr>
          <p:cNvPr id="113" name="PlaceHolder 3"/>
          <p:cNvSpPr>
            <a:spLocks noGrp="1"/>
          </p:cNvSpPr>
          <p:nvPr>
            <p:ph type="sldNum" idx="15"/>
          </p:nvPr>
        </p:nvSpPr>
        <p:spPr>
          <a:xfrm>
            <a:off x="11044080" y="6445080"/>
            <a:ext cx="259200" cy="3977640"/>
          </a:xfrm>
          <a:prstGeom prst="rect">
            <a:avLst/>
          </a:prstGeom>
          <a:noFill/>
          <a:ln w="0">
            <a:noFill/>
          </a:ln>
        </p:spPr>
        <p:txBody>
          <a:bodyPr lIns="0" tIns="0" rIns="0" bIns="0" anchor="t">
            <a:noAutofit/>
          </a:bodyPr>
          <a:lstStyle>
            <a:lvl1pPr marL="38160">
              <a:lnSpc>
                <a:spcPct val="111000"/>
              </a:lnSpc>
              <a:buNone/>
              <a:tabLst>
                <a:tab pos="0" algn="l"/>
              </a:tabLst>
              <a:defRPr lang="en-US" sz="1200" b="0" strike="noStrike" spc="-1">
                <a:solidFill>
                  <a:srgbClr val="000000"/>
                </a:solidFill>
                <a:latin typeface="Courier New"/>
                <a:ea typeface="Courier New"/>
              </a:defRPr>
            </a:lvl1pPr>
          </a:lstStyle>
          <a:p>
            <a:pPr marL="38160">
              <a:lnSpc>
                <a:spcPct val="111000"/>
              </a:lnSpc>
              <a:buNone/>
              <a:tabLst>
                <a:tab pos="0" algn="l"/>
              </a:tabLst>
            </a:pPr>
            <a:fld id="{D44E9E81-F2B2-4352-953A-5ABF2FDAF644}" type="slidenum">
              <a:rPr lang="en-US" sz="1200" b="0" strike="noStrike" spc="-1">
                <a:solidFill>
                  <a:srgbClr val="000000"/>
                </a:solidFill>
                <a:latin typeface="Courier New"/>
                <a:ea typeface="Courier New"/>
              </a:rPr>
              <a:t>7</a:t>
            </a:fld>
            <a:endParaRPr lang="en-IN" sz="1200" b="0" strike="noStrike" spc="-1">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914400" y="84240"/>
            <a:ext cx="9605160" cy="1145160"/>
          </a:xfrm>
          <a:prstGeom prst="rect">
            <a:avLst/>
          </a:prstGeom>
          <a:noFill/>
          <a:ln w="0">
            <a:noFill/>
          </a:ln>
        </p:spPr>
        <p:txBody>
          <a:bodyPr lIns="0" tIns="0" rIns="0" bIns="0" anchor="t">
            <a:noAutofit/>
          </a:bodyPr>
          <a:lstStyle/>
          <a:p>
            <a:pPr algn="ctr">
              <a:lnSpc>
                <a:spcPct val="100000"/>
              </a:lnSpc>
              <a:buNone/>
              <a:tabLst>
                <a:tab pos="0" algn="l"/>
              </a:tabLst>
            </a:pPr>
            <a:r>
              <a:rPr lang="en-US" sz="3200" b="1" strike="noStrike" spc="-1">
                <a:solidFill>
                  <a:srgbClr val="1F497D"/>
                </a:solidFill>
                <a:latin typeface="Times New Roman"/>
                <a:ea typeface="Times New Roman"/>
              </a:rPr>
              <a:t>OUTPUT SCREENSHOT</a:t>
            </a:r>
            <a:endParaRPr lang="en-IN" sz="3200" b="0" strike="noStrike" spc="-1">
              <a:solidFill>
                <a:srgbClr val="000000"/>
              </a:solidFill>
              <a:latin typeface="Arial"/>
            </a:endParaRPr>
          </a:p>
        </p:txBody>
      </p:sp>
      <p:sp>
        <p:nvSpPr>
          <p:cNvPr id="115" name="PlaceHolder 2"/>
          <p:cNvSpPr>
            <a:spLocks noGrp="1"/>
          </p:cNvSpPr>
          <p:nvPr>
            <p:ph/>
          </p:nvPr>
        </p:nvSpPr>
        <p:spPr>
          <a:xfrm>
            <a:off x="260280" y="838080"/>
            <a:ext cx="11484360" cy="5913360"/>
          </a:xfrm>
          <a:prstGeom prst="rect">
            <a:avLst/>
          </a:prstGeom>
          <a:noFill/>
          <a:ln w="0">
            <a:noFill/>
          </a:ln>
        </p:spPr>
        <p:txBody>
          <a:bodyPr lIns="0" tIns="0" rIns="0" bIns="0" anchor="t">
            <a:noAutofit/>
          </a:bodyPr>
          <a:lstStyle/>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endParaRPr lang="en-IN" sz="1800" b="0" strike="noStrike" spc="-1">
              <a:solidFill>
                <a:srgbClr val="000000"/>
              </a:solidFill>
              <a:latin typeface="Arial"/>
            </a:endParaRPr>
          </a:p>
          <a:p>
            <a:pPr>
              <a:lnSpc>
                <a:spcPct val="100000"/>
              </a:lnSpc>
              <a:buNone/>
              <a:tabLst>
                <a:tab pos="0" algn="l"/>
              </a:tabLst>
            </a:pPr>
            <a:r>
              <a:rPr lang="en-US" sz="1800" b="0" strike="noStrike" spc="-1">
                <a:solidFill>
                  <a:srgbClr val="000000"/>
                </a:solidFill>
                <a:latin typeface="Calibri"/>
                <a:ea typeface="Calibri"/>
              </a:rPr>
              <a:t>				         </a:t>
            </a:r>
            <a:r>
              <a:rPr lang="en-US" sz="2800" b="0" strike="noStrike" spc="-1">
                <a:solidFill>
                  <a:srgbClr val="000000"/>
                </a:solidFill>
                <a:latin typeface="Times New Roman"/>
                <a:ea typeface="Times New Roman"/>
              </a:rPr>
              <a:t>Server terminal</a:t>
            </a:r>
            <a:endParaRPr lang="en-IN" sz="2800" b="0" strike="noStrike" spc="-1">
              <a:solidFill>
                <a:srgbClr val="000000"/>
              </a:solidFill>
              <a:latin typeface="Arial"/>
            </a:endParaRPr>
          </a:p>
        </p:txBody>
      </p:sp>
      <p:pic>
        <p:nvPicPr>
          <p:cNvPr id="116" name="Picture 115"/>
          <p:cNvPicPr/>
          <p:nvPr/>
        </p:nvPicPr>
        <p:blipFill>
          <a:blip r:embed="rId2"/>
          <a:stretch/>
        </p:blipFill>
        <p:spPr>
          <a:xfrm>
            <a:off x="1577520" y="907920"/>
            <a:ext cx="8942040" cy="507636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952200" y="5712840"/>
            <a:ext cx="9605160" cy="1145160"/>
          </a:xfrm>
          <a:prstGeom prst="rect">
            <a:avLst/>
          </a:prstGeom>
          <a:noFill/>
          <a:ln w="0">
            <a:noFill/>
          </a:ln>
        </p:spPr>
        <p:txBody>
          <a:bodyPr lIns="0" tIns="0" rIns="0" bIns="0" anchor="t">
            <a:noAutofit/>
          </a:bodyPr>
          <a:lstStyle/>
          <a:p>
            <a:pPr>
              <a:lnSpc>
                <a:spcPct val="100000"/>
              </a:lnSpc>
              <a:buNone/>
              <a:tabLst>
                <a:tab pos="0" algn="l"/>
              </a:tabLst>
            </a:pPr>
            <a:r>
              <a:rPr lang="en-US" sz="2400" b="0" strike="noStrike" spc="-1">
                <a:solidFill>
                  <a:srgbClr val="000000"/>
                </a:solidFill>
                <a:latin typeface="Times New Roman"/>
                <a:ea typeface="Times New Roman"/>
              </a:rPr>
              <a:t>			Client 1 connected</a:t>
            </a:r>
            <a:endParaRPr lang="en-IN" sz="2400" b="0" strike="noStrike" spc="-1">
              <a:solidFill>
                <a:srgbClr val="000000"/>
              </a:solidFill>
              <a:latin typeface="Arial"/>
            </a:endParaRPr>
          </a:p>
        </p:txBody>
      </p:sp>
      <p:pic>
        <p:nvPicPr>
          <p:cNvPr id="118" name="Picture 117"/>
          <p:cNvPicPr/>
          <p:nvPr/>
        </p:nvPicPr>
        <p:blipFill>
          <a:blip r:embed="rId2"/>
          <a:stretch/>
        </p:blipFill>
        <p:spPr>
          <a:xfrm>
            <a:off x="1260000" y="231120"/>
            <a:ext cx="9077040" cy="534888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TotalTime>
  <Words>788</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Courier New</vt:lpstr>
      <vt:lpstr>StarSymbol</vt:lpstr>
      <vt:lpstr>Symbol</vt:lpstr>
      <vt:lpstr>Times New Roman</vt:lpstr>
      <vt:lpstr>Wingdings</vt:lpstr>
      <vt:lpstr>Office Theme</vt:lpstr>
      <vt:lpstr>Office Theme</vt:lpstr>
      <vt:lpstr>WIPRO NGA Program – C++ LSP Batch</vt:lpstr>
      <vt:lpstr>INTRODUCTION</vt:lpstr>
      <vt:lpstr>Various application tools used</vt:lpstr>
      <vt:lpstr>HOW THIS SYSTEM WORKS?</vt:lpstr>
      <vt:lpstr>HOW THIS SYSTEM WORKS? (CONTINUE...)</vt:lpstr>
      <vt:lpstr>PowerPoint Presentation</vt:lpstr>
      <vt:lpstr>PowerPoint Presentation</vt:lpstr>
      <vt:lpstr>OUTPUT SCREENSHOT</vt:lpstr>
      <vt:lpstr>   Client 1 connected</vt:lpstr>
      <vt:lpstr>Client 2 terminal connected</vt:lpstr>
      <vt:lpstr>PowerPoint Presentation</vt:lpstr>
      <vt:lpstr>PowerPoint Presentation</vt:lpstr>
      <vt:lpstr>FUTURE IMPROVEMENTS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Dolly Kumari</cp:lastModifiedBy>
  <cp:revision>17</cp:revision>
  <dcterms:created xsi:type="dcterms:W3CDTF">2024-08-08T06:01:48Z</dcterms:created>
  <dcterms:modified xsi:type="dcterms:W3CDTF">2024-08-11T14:24:23Z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2024-07-30T00:00:00Z</vt:filetime>
  </property>
  <property fmtid="{D5CDD505-2E9C-101B-9397-08002B2CF9AE}" pid="3" name="Creator">
    <vt:lpwstr>Microsoft® PowerPoint® 2016</vt:lpwstr>
  </property>
  <property fmtid="{D5CDD505-2E9C-101B-9397-08002B2CF9AE}" pid="4" name="LastSaved">
    <vt:filetime>2024-08-08T00:00:00Z</vt:filetime>
  </property>
</Properties>
</file>