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325" r:id="rId3"/>
    <p:sldId id="327" r:id="rId4"/>
    <p:sldId id="326" r:id="rId5"/>
    <p:sldId id="324" r:id="rId6"/>
    <p:sldId id="320" r:id="rId7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9" roundtripDataSignature="AMtx7miyMoqSf+5h3Mc8JXdK2oq/7hPP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C64"/>
    <a:srgbClr val="DC5050"/>
    <a:srgbClr val="CE6A69"/>
    <a:srgbClr val="EEF6DF"/>
    <a:srgbClr val="6B9883"/>
    <a:srgbClr val="6A9882"/>
    <a:srgbClr val="EEF5DF"/>
    <a:srgbClr val="49628D"/>
    <a:srgbClr val="D9EEF6"/>
    <a:srgbClr val="FFF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42584-4ADA-1DDD-4684-389BDC81FE29}" v="2" dt="2023-05-18T13:52:48.921"/>
    <p1510:client id="{9EE368CE-429C-85B6-AFE2-C1B929BA1008}" v="16" dt="2023-05-18T14:43:24.337"/>
    <p1510:client id="{CA75589A-19EB-F0B0-CBCB-9002043F7899}" v="2" dt="2023-05-24T15:07:40.911"/>
  </p1510:revLst>
</p1510:revInfo>
</file>

<file path=ppt/tableStyles.xml><?xml version="1.0" encoding="utf-8"?>
<a:tblStyleLst xmlns:a="http://schemas.openxmlformats.org/drawingml/2006/main" def="{42405FEF-D5A9-4963-AD27-50BD44AE0733}">
  <a:tblStyle styleId="{42405FEF-D5A9-4963-AD27-50BD44AE073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49" Type="http://customschemas.google.com/relationships/presentationmetadata" Target="meta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c54cd69-1068-474a-80af-48452a6a831e" providerId="ADAL" clId="{DAEE7525-7564-446C-A0B7-F33E1B7CD7D9}"/>
    <pc:docChg chg="undo custSel delSld modSld sldOrd">
      <pc:chgData name=" " userId="fc54cd69-1068-474a-80af-48452a6a831e" providerId="ADAL" clId="{DAEE7525-7564-446C-A0B7-F33E1B7CD7D9}" dt="2023-05-18T08:35:18.815" v="750" actId="688"/>
      <pc:docMkLst>
        <pc:docMk/>
      </pc:docMkLst>
      <pc:sldChg chg="modSp">
        <pc:chgData name=" " userId="fc54cd69-1068-474a-80af-48452a6a831e" providerId="ADAL" clId="{DAEE7525-7564-446C-A0B7-F33E1B7CD7D9}" dt="2023-05-18T07:08:00.714" v="233" actId="20577"/>
        <pc:sldMkLst>
          <pc:docMk/>
          <pc:sldMk cId="0" sldId="256"/>
        </pc:sldMkLst>
        <pc:spChg chg="mod">
          <ac:chgData name=" " userId="fc54cd69-1068-474a-80af-48452a6a831e" providerId="ADAL" clId="{DAEE7525-7564-446C-A0B7-F33E1B7CD7D9}" dt="2023-05-18T07:08:00.714" v="233" actId="20577"/>
          <ac:spMkLst>
            <pc:docMk/>
            <pc:sldMk cId="0" sldId="256"/>
            <ac:spMk id="92" creationId="{00000000-0000-0000-0000-000000000000}"/>
          </ac:spMkLst>
        </pc:spChg>
      </pc:sldChg>
      <pc:sldChg chg="addSp modSp modAnim">
        <pc:chgData name=" " userId="fc54cd69-1068-474a-80af-48452a6a831e" providerId="ADAL" clId="{DAEE7525-7564-446C-A0B7-F33E1B7CD7D9}" dt="2023-05-18T07:51:40.946" v="328" actId="167"/>
        <pc:sldMkLst>
          <pc:docMk/>
          <pc:sldMk cId="0" sldId="260"/>
        </pc:sldMkLst>
        <pc:spChg chg="add mod ord">
          <ac:chgData name=" " userId="fc54cd69-1068-474a-80af-48452a6a831e" providerId="ADAL" clId="{DAEE7525-7564-446C-A0B7-F33E1B7CD7D9}" dt="2023-05-18T07:51:40.946" v="328" actId="167"/>
          <ac:spMkLst>
            <pc:docMk/>
            <pc:sldMk cId="0" sldId="260"/>
            <ac:spMk id="4" creationId="{336EA253-4368-46D9-A5E1-209444C8D9FF}"/>
          </ac:spMkLst>
        </pc:spChg>
        <pc:spChg chg="add mod ord">
          <ac:chgData name=" " userId="fc54cd69-1068-474a-80af-48452a6a831e" providerId="ADAL" clId="{DAEE7525-7564-446C-A0B7-F33E1B7CD7D9}" dt="2023-05-18T07:51:36.620" v="327" actId="167"/>
          <ac:spMkLst>
            <pc:docMk/>
            <pc:sldMk cId="0" sldId="260"/>
            <ac:spMk id="5" creationId="{36CF83A7-5C82-4935-A2E0-BDF46CB47503}"/>
          </ac:spMkLst>
        </pc:spChg>
        <pc:spChg chg="add mod">
          <ac:chgData name=" " userId="fc54cd69-1068-474a-80af-48452a6a831e" providerId="ADAL" clId="{DAEE7525-7564-446C-A0B7-F33E1B7CD7D9}" dt="2023-05-18T07:50:26.356" v="325" actId="1076"/>
          <ac:spMkLst>
            <pc:docMk/>
            <pc:sldMk cId="0" sldId="260"/>
            <ac:spMk id="6" creationId="{836706C8-024A-4774-BC50-DEDE796BC7CF}"/>
          </ac:spMkLst>
        </pc:spChg>
      </pc:sldChg>
      <pc:sldChg chg="addSp delSp modSp delAnim modAnim">
        <pc:chgData name=" " userId="fc54cd69-1068-474a-80af-48452a6a831e" providerId="ADAL" clId="{DAEE7525-7564-446C-A0B7-F33E1B7CD7D9}" dt="2023-05-18T07:53:35.857" v="351" actId="207"/>
        <pc:sldMkLst>
          <pc:docMk/>
          <pc:sldMk cId="0" sldId="263"/>
        </pc:sldMkLst>
        <pc:spChg chg="mod">
          <ac:chgData name=" " userId="fc54cd69-1068-474a-80af-48452a6a831e" providerId="ADAL" clId="{DAEE7525-7564-446C-A0B7-F33E1B7CD7D9}" dt="2023-05-18T07:52:58.739" v="345" actId="207"/>
          <ac:spMkLst>
            <pc:docMk/>
            <pc:sldMk cId="0" sldId="263"/>
            <ac:spMk id="6" creationId="{00000000-0000-0000-0000-000000000000}"/>
          </ac:spMkLst>
        </pc:spChg>
        <pc:spChg chg="mod">
          <ac:chgData name=" " userId="fc54cd69-1068-474a-80af-48452a6a831e" providerId="ADAL" clId="{DAEE7525-7564-446C-A0B7-F33E1B7CD7D9}" dt="2023-05-18T07:53:35.857" v="351" actId="207"/>
          <ac:spMkLst>
            <pc:docMk/>
            <pc:sldMk cId="0" sldId="263"/>
            <ac:spMk id="7" creationId="{00000000-0000-0000-0000-000000000000}"/>
          </ac:spMkLst>
        </pc:spChg>
        <pc:grpChg chg="mod ord">
          <ac:chgData name=" " userId="fc54cd69-1068-474a-80af-48452a6a831e" providerId="ADAL" clId="{DAEE7525-7564-446C-A0B7-F33E1B7CD7D9}" dt="2023-05-18T07:52:38.412" v="341" actId="1076"/>
          <ac:grpSpMkLst>
            <pc:docMk/>
            <pc:sldMk cId="0" sldId="263"/>
            <ac:grpSpMk id="2" creationId="{00000000-0000-0000-0000-000000000000}"/>
          </ac:grpSpMkLst>
        </pc:grpChg>
        <pc:grpChg chg="mod">
          <ac:chgData name=" " userId="fc54cd69-1068-474a-80af-48452a6a831e" providerId="ADAL" clId="{DAEE7525-7564-446C-A0B7-F33E1B7CD7D9}" dt="2023-05-18T07:53:20.084" v="350" actId="1076"/>
          <ac:grpSpMkLst>
            <pc:docMk/>
            <pc:sldMk cId="0" sldId="263"/>
            <ac:grpSpMk id="5" creationId="{00000000-0000-0000-0000-000000000000}"/>
          </ac:grpSpMkLst>
        </pc:grpChg>
        <pc:grpChg chg="add del mod">
          <ac:chgData name=" " userId="fc54cd69-1068-474a-80af-48452a6a831e" providerId="ADAL" clId="{DAEE7525-7564-446C-A0B7-F33E1B7CD7D9}" dt="2023-05-18T07:53:01.611" v="346" actId="478"/>
          <ac:grpSpMkLst>
            <pc:docMk/>
            <pc:sldMk cId="0" sldId="263"/>
            <ac:grpSpMk id="14" creationId="{2101829F-8AD0-4121-B73B-77538AC77D00}"/>
          </ac:grpSpMkLst>
        </pc:grpChg>
        <pc:picChg chg="del">
          <ac:chgData name=" " userId="fc54cd69-1068-474a-80af-48452a6a831e" providerId="ADAL" clId="{DAEE7525-7564-446C-A0B7-F33E1B7CD7D9}" dt="2023-05-18T07:51:46.672" v="329" actId="478"/>
          <ac:picMkLst>
            <pc:docMk/>
            <pc:sldMk cId="0" sldId="263"/>
            <ac:picMk id="8" creationId="{00000000-0000-0000-0000-000000000000}"/>
          </ac:picMkLst>
        </pc:picChg>
      </pc:sldChg>
      <pc:sldChg chg="del ord modTransition">
        <pc:chgData name=" " userId="fc54cd69-1068-474a-80af-48452a6a831e" providerId="ADAL" clId="{DAEE7525-7564-446C-A0B7-F33E1B7CD7D9}" dt="2023-05-18T08:34:16.659" v="744" actId="2696"/>
        <pc:sldMkLst>
          <pc:docMk/>
          <pc:sldMk cId="0" sldId="267"/>
        </pc:sldMkLst>
      </pc:sldChg>
      <pc:sldChg chg="addSp delSp modSp modAnim">
        <pc:chgData name=" " userId="fc54cd69-1068-474a-80af-48452a6a831e" providerId="ADAL" clId="{DAEE7525-7564-446C-A0B7-F33E1B7CD7D9}" dt="2023-05-18T07:57:45.901" v="354"/>
        <pc:sldMkLst>
          <pc:docMk/>
          <pc:sldMk cId="0" sldId="268"/>
        </pc:sldMkLst>
        <pc:grpChg chg="add del mod">
          <ac:chgData name=" " userId="fc54cd69-1068-474a-80af-48452a6a831e" providerId="ADAL" clId="{DAEE7525-7564-446C-A0B7-F33E1B7CD7D9}" dt="2023-05-18T07:57:45.901" v="354"/>
          <ac:grpSpMkLst>
            <pc:docMk/>
            <pc:sldMk cId="0" sldId="268"/>
            <ac:grpSpMk id="22" creationId="{B2573B4C-B690-49CB-A2B1-82EB4A4676C1}"/>
          </ac:grpSpMkLst>
        </pc:grpChg>
      </pc:sldChg>
      <pc:sldChg chg="addSp delSp modSp delAnim modAnim">
        <pc:chgData name=" " userId="fc54cd69-1068-474a-80af-48452a6a831e" providerId="ADAL" clId="{DAEE7525-7564-446C-A0B7-F33E1B7CD7D9}" dt="2023-05-18T08:15:34.473" v="380" actId="1076"/>
        <pc:sldMkLst>
          <pc:docMk/>
          <pc:sldMk cId="0" sldId="274"/>
        </pc:sldMkLst>
        <pc:spChg chg="mod">
          <ac:chgData name=" " userId="fc54cd69-1068-474a-80af-48452a6a831e" providerId="ADAL" clId="{DAEE7525-7564-446C-A0B7-F33E1B7CD7D9}" dt="2023-05-18T08:15:21.369" v="375" actId="1076"/>
          <ac:spMkLst>
            <pc:docMk/>
            <pc:sldMk cId="0" sldId="274"/>
            <ac:spMk id="5" creationId="{00000000-0000-0000-0000-000000000000}"/>
          </ac:spMkLst>
        </pc:spChg>
        <pc:spChg chg="add del mod">
          <ac:chgData name=" " userId="fc54cd69-1068-474a-80af-48452a6a831e" providerId="ADAL" clId="{DAEE7525-7564-446C-A0B7-F33E1B7CD7D9}" dt="2023-05-18T08:15:33.730" v="379" actId="478"/>
          <ac:spMkLst>
            <pc:docMk/>
            <pc:sldMk cId="0" sldId="274"/>
            <ac:spMk id="10" creationId="{54A28D30-51DC-450C-95DB-2D2EC876EE11}"/>
          </ac:spMkLst>
        </pc:spChg>
        <pc:picChg chg="add mod">
          <ac:chgData name=" " userId="fc54cd69-1068-474a-80af-48452a6a831e" providerId="ADAL" clId="{DAEE7525-7564-446C-A0B7-F33E1B7CD7D9}" dt="2023-05-18T08:15:34.473" v="380" actId="1076"/>
          <ac:picMkLst>
            <pc:docMk/>
            <pc:sldMk cId="0" sldId="274"/>
            <ac:picMk id="9" creationId="{CCCC4A06-FD78-44C3-BFA6-506039C7098B}"/>
          </ac:picMkLst>
        </pc:picChg>
      </pc:sldChg>
      <pc:sldChg chg="addSp modSp modAnim">
        <pc:chgData name=" " userId="fc54cd69-1068-474a-80af-48452a6a831e" providerId="ADAL" clId="{DAEE7525-7564-446C-A0B7-F33E1B7CD7D9}" dt="2023-05-18T08:30:43.209" v="714" actId="1076"/>
        <pc:sldMkLst>
          <pc:docMk/>
          <pc:sldMk cId="0" sldId="278"/>
        </pc:sldMkLst>
        <pc:picChg chg="mod">
          <ac:chgData name=" " userId="fc54cd69-1068-474a-80af-48452a6a831e" providerId="ADAL" clId="{DAEE7525-7564-446C-A0B7-F33E1B7CD7D9}" dt="2023-05-18T08:16:37.753" v="381" actId="1076"/>
          <ac:picMkLst>
            <pc:docMk/>
            <pc:sldMk cId="0" sldId="278"/>
            <ac:picMk id="2" creationId="{00000000-0000-0000-0000-000000000000}"/>
          </ac:picMkLst>
        </pc:picChg>
        <pc:picChg chg="mod">
          <ac:chgData name=" " userId="fc54cd69-1068-474a-80af-48452a6a831e" providerId="ADAL" clId="{DAEE7525-7564-446C-A0B7-F33E1B7CD7D9}" dt="2023-05-18T08:30:43.209" v="714" actId="1076"/>
          <ac:picMkLst>
            <pc:docMk/>
            <pc:sldMk cId="0" sldId="278"/>
            <ac:picMk id="3" creationId="{00000000-0000-0000-0000-000000000000}"/>
          </ac:picMkLst>
        </pc:picChg>
        <pc:picChg chg="mod">
          <ac:chgData name=" " userId="fc54cd69-1068-474a-80af-48452a6a831e" providerId="ADAL" clId="{DAEE7525-7564-446C-A0B7-F33E1B7CD7D9}" dt="2023-05-18T08:16:41.681" v="383" actId="1076"/>
          <ac:picMkLst>
            <pc:docMk/>
            <pc:sldMk cId="0" sldId="278"/>
            <ac:picMk id="4" creationId="{00000000-0000-0000-0000-000000000000}"/>
          </ac:picMkLst>
        </pc:picChg>
        <pc:picChg chg="add mod">
          <ac:chgData name=" " userId="fc54cd69-1068-474a-80af-48452a6a831e" providerId="ADAL" clId="{DAEE7525-7564-446C-A0B7-F33E1B7CD7D9}" dt="2023-05-18T08:30:34.744" v="713" actId="1076"/>
          <ac:picMkLst>
            <pc:docMk/>
            <pc:sldMk cId="0" sldId="278"/>
            <ac:picMk id="9" creationId="{EFC3F9A5-C33C-4304-BC44-EBE6C8E1333F}"/>
          </ac:picMkLst>
        </pc:picChg>
        <pc:picChg chg="add mod">
          <ac:chgData name=" " userId="fc54cd69-1068-474a-80af-48452a6a831e" providerId="ADAL" clId="{DAEE7525-7564-446C-A0B7-F33E1B7CD7D9}" dt="2023-05-18T08:30:33.352" v="712" actId="1076"/>
          <ac:picMkLst>
            <pc:docMk/>
            <pc:sldMk cId="0" sldId="278"/>
            <ac:picMk id="10" creationId="{7F2833BF-C921-45D4-A5F9-8433F0071DB0}"/>
          </ac:picMkLst>
        </pc:picChg>
      </pc:sldChg>
      <pc:sldChg chg="del">
        <pc:chgData name=" " userId="fc54cd69-1068-474a-80af-48452a6a831e" providerId="ADAL" clId="{DAEE7525-7564-446C-A0B7-F33E1B7CD7D9}" dt="2023-05-18T08:30:16.290" v="709" actId="2696"/>
        <pc:sldMkLst>
          <pc:docMk/>
          <pc:sldMk cId="0" sldId="279"/>
        </pc:sldMkLst>
      </pc:sldChg>
      <pc:sldChg chg="addSp delSp modSp addAnim delAnim modAnim">
        <pc:chgData name=" " userId="fc54cd69-1068-474a-80af-48452a6a831e" providerId="ADAL" clId="{DAEE7525-7564-446C-A0B7-F33E1B7CD7D9}" dt="2023-05-18T08:29:53.712" v="708"/>
        <pc:sldMkLst>
          <pc:docMk/>
          <pc:sldMk cId="0" sldId="285"/>
        </pc:sldMkLst>
        <pc:grpChg chg="add del">
          <ac:chgData name=" " userId="fc54cd69-1068-474a-80af-48452a6a831e" providerId="ADAL" clId="{DAEE7525-7564-446C-A0B7-F33E1B7CD7D9}" dt="2023-05-18T08:28:27.033" v="694" actId="478"/>
          <ac:grpSpMkLst>
            <pc:docMk/>
            <pc:sldMk cId="0" sldId="285"/>
            <ac:grpSpMk id="5" creationId="{8075B83F-D2CF-F7CE-46E4-039543CC7711}"/>
          </ac:grpSpMkLst>
        </pc:grpChg>
        <pc:grpChg chg="add del mod">
          <ac:chgData name=" " userId="fc54cd69-1068-474a-80af-48452a6a831e" providerId="ADAL" clId="{DAEE7525-7564-446C-A0B7-F33E1B7CD7D9}" dt="2023-05-18T08:28:44.375" v="697" actId="164"/>
          <ac:grpSpMkLst>
            <pc:docMk/>
            <pc:sldMk cId="0" sldId="285"/>
            <ac:grpSpMk id="7" creationId="{E2F16345-6741-1F4E-D460-C7659E988FFE}"/>
          </ac:grpSpMkLst>
        </pc:grpChg>
        <pc:grpChg chg="add mod">
          <ac:chgData name=" " userId="fc54cd69-1068-474a-80af-48452a6a831e" providerId="ADAL" clId="{DAEE7525-7564-446C-A0B7-F33E1B7CD7D9}" dt="2023-05-18T08:29:36.708" v="704" actId="164"/>
          <ac:grpSpMkLst>
            <pc:docMk/>
            <pc:sldMk cId="0" sldId="285"/>
            <ac:grpSpMk id="10" creationId="{80889725-E999-4E76-AABF-D0C749BFDF5D}"/>
          </ac:grpSpMkLst>
        </pc:grpChg>
        <pc:grpChg chg="add mod">
          <ac:chgData name=" " userId="fc54cd69-1068-474a-80af-48452a6a831e" providerId="ADAL" clId="{DAEE7525-7564-446C-A0B7-F33E1B7CD7D9}" dt="2023-05-18T08:29:49.257" v="707" actId="1076"/>
          <ac:grpSpMkLst>
            <pc:docMk/>
            <pc:sldMk cId="0" sldId="285"/>
            <ac:grpSpMk id="12" creationId="{9130AB6A-0F00-4F30-9037-03B706E586DE}"/>
          </ac:grpSpMkLst>
        </pc:grpChg>
        <pc:picChg chg="add del">
          <ac:chgData name=" " userId="fc54cd69-1068-474a-80af-48452a6a831e" providerId="ADAL" clId="{DAEE7525-7564-446C-A0B7-F33E1B7CD7D9}" dt="2023-05-18T08:28:27.033" v="694" actId="478"/>
          <ac:picMkLst>
            <pc:docMk/>
            <pc:sldMk cId="0" sldId="285"/>
            <ac:picMk id="3" creationId="{80869337-78B3-909E-EEEF-62B566C1BCC2}"/>
          </ac:picMkLst>
        </pc:picChg>
        <pc:picChg chg="add del mod">
          <ac:chgData name=" " userId="fc54cd69-1068-474a-80af-48452a6a831e" providerId="ADAL" clId="{DAEE7525-7564-446C-A0B7-F33E1B7CD7D9}" dt="2023-05-18T08:28:14.247" v="690"/>
          <ac:picMkLst>
            <pc:docMk/>
            <pc:sldMk cId="0" sldId="285"/>
            <ac:picMk id="8" creationId="{4EE65BAF-8405-495B-92F0-5221C1DA1881}"/>
          </ac:picMkLst>
        </pc:picChg>
        <pc:picChg chg="add mod">
          <ac:chgData name=" " userId="fc54cd69-1068-474a-80af-48452a6a831e" providerId="ADAL" clId="{DAEE7525-7564-446C-A0B7-F33E1B7CD7D9}" dt="2023-05-18T08:28:44.375" v="697" actId="164"/>
          <ac:picMkLst>
            <pc:docMk/>
            <pc:sldMk cId="0" sldId="285"/>
            <ac:picMk id="9" creationId="{C50828E4-CEC5-4CC7-A590-0472293E8857}"/>
          </ac:picMkLst>
        </pc:picChg>
        <pc:picChg chg="add mod">
          <ac:chgData name=" " userId="fc54cd69-1068-474a-80af-48452a6a831e" providerId="ADAL" clId="{DAEE7525-7564-446C-A0B7-F33E1B7CD7D9}" dt="2023-05-18T08:29:36.708" v="704" actId="164"/>
          <ac:picMkLst>
            <pc:docMk/>
            <pc:sldMk cId="0" sldId="285"/>
            <ac:picMk id="11" creationId="{AED50A00-BB19-4444-B3AD-21164D4EB223}"/>
          </ac:picMkLst>
        </pc:picChg>
      </pc:sldChg>
      <pc:sldChg chg="modSp">
        <pc:chgData name=" " userId="fc54cd69-1068-474a-80af-48452a6a831e" providerId="ADAL" clId="{DAEE7525-7564-446C-A0B7-F33E1B7CD7D9}" dt="2023-05-18T08:35:18.815" v="750" actId="688"/>
        <pc:sldMkLst>
          <pc:docMk/>
          <pc:sldMk cId="3440221538" sldId="286"/>
        </pc:sldMkLst>
        <pc:spChg chg="mod">
          <ac:chgData name=" " userId="fc54cd69-1068-474a-80af-48452a6a831e" providerId="ADAL" clId="{DAEE7525-7564-446C-A0B7-F33E1B7CD7D9}" dt="2023-05-18T08:35:18.815" v="750" actId="688"/>
          <ac:spMkLst>
            <pc:docMk/>
            <pc:sldMk cId="3440221538" sldId="286"/>
            <ac:spMk id="20" creationId="{C10407AD-400D-638F-3DE0-F56A315339BF}"/>
          </ac:spMkLst>
        </pc:spChg>
      </pc:sldChg>
      <pc:sldChg chg="modSp">
        <pc:chgData name=" " userId="fc54cd69-1068-474a-80af-48452a6a831e" providerId="ADAL" clId="{DAEE7525-7564-446C-A0B7-F33E1B7CD7D9}" dt="2023-05-18T08:07:59.981" v="373" actId="2711"/>
        <pc:sldMkLst>
          <pc:docMk/>
          <pc:sldMk cId="1001161175" sldId="287"/>
        </pc:sldMkLst>
        <pc:graphicFrameChg chg="mod modGraphic">
          <ac:chgData name=" " userId="fc54cd69-1068-474a-80af-48452a6a831e" providerId="ADAL" clId="{DAEE7525-7564-446C-A0B7-F33E1B7CD7D9}" dt="2023-05-18T08:07:59.981" v="373" actId="2711"/>
          <ac:graphicFrameMkLst>
            <pc:docMk/>
            <pc:sldMk cId="1001161175" sldId="287"/>
            <ac:graphicFrameMk id="2" creationId="{B5D4CAE8-80E3-D3B6-62B2-6FC9F5F77AEC}"/>
          </ac:graphicFrameMkLst>
        </pc:graphicFrameChg>
      </pc:sldChg>
      <pc:sldChg chg="addSp delSp modSp delAnim modAnim">
        <pc:chgData name=" " userId="fc54cd69-1068-474a-80af-48452a6a831e" providerId="ADAL" clId="{DAEE7525-7564-446C-A0B7-F33E1B7CD7D9}" dt="2023-05-18T08:23:56.679" v="586" actId="478"/>
        <pc:sldMkLst>
          <pc:docMk/>
          <pc:sldMk cId="1675878005" sldId="290"/>
        </pc:sldMkLst>
        <pc:spChg chg="mod">
          <ac:chgData name=" " userId="fc54cd69-1068-474a-80af-48452a6a831e" providerId="ADAL" clId="{DAEE7525-7564-446C-A0B7-F33E1B7CD7D9}" dt="2023-05-18T08:22:11.264" v="489" actId="1076"/>
          <ac:spMkLst>
            <pc:docMk/>
            <pc:sldMk cId="1675878005" sldId="290"/>
            <ac:spMk id="26" creationId="{15EF52E2-2A34-2CE7-D05C-250FC661A87D}"/>
          </ac:spMkLst>
        </pc:spChg>
        <pc:spChg chg="mod">
          <ac:chgData name=" " userId="fc54cd69-1068-474a-80af-48452a6a831e" providerId="ADAL" clId="{DAEE7525-7564-446C-A0B7-F33E1B7CD7D9}" dt="2023-05-18T06:32:36.838" v="188" actId="108"/>
          <ac:spMkLst>
            <pc:docMk/>
            <pc:sldMk cId="1675878005" sldId="290"/>
            <ac:spMk id="27" creationId="{4779AC6C-5FCF-1752-6355-A7F51859DDDF}"/>
          </ac:spMkLst>
        </pc:spChg>
        <pc:spChg chg="add del mod">
          <ac:chgData name=" " userId="fc54cd69-1068-474a-80af-48452a6a831e" providerId="ADAL" clId="{DAEE7525-7564-446C-A0B7-F33E1B7CD7D9}" dt="2023-05-18T06:31:02.914" v="138" actId="478"/>
          <ac:spMkLst>
            <pc:docMk/>
            <pc:sldMk cId="1675878005" sldId="290"/>
            <ac:spMk id="35" creationId="{85C374A0-7FF7-4183-A103-4116364E85D4}"/>
          </ac:spMkLst>
        </pc:spChg>
        <pc:spChg chg="mod">
          <ac:chgData name=" " userId="fc54cd69-1068-474a-80af-48452a6a831e" providerId="ADAL" clId="{DAEE7525-7564-446C-A0B7-F33E1B7CD7D9}" dt="2023-05-18T08:20:16.392" v="442" actId="20577"/>
          <ac:spMkLst>
            <pc:docMk/>
            <pc:sldMk cId="1675878005" sldId="290"/>
            <ac:spMk id="37" creationId="{05587EFE-F68D-85C8-5D2B-46CAAE369443}"/>
          </ac:spMkLst>
        </pc:spChg>
        <pc:spChg chg="mod">
          <ac:chgData name=" " userId="fc54cd69-1068-474a-80af-48452a6a831e" providerId="ADAL" clId="{DAEE7525-7564-446C-A0B7-F33E1B7CD7D9}" dt="2023-05-18T08:21:55.955" v="486" actId="121"/>
          <ac:spMkLst>
            <pc:docMk/>
            <pc:sldMk cId="1675878005" sldId="290"/>
            <ac:spMk id="38" creationId="{F53FE0D3-6523-BBF6-7F1E-53A00385EF52}"/>
          </ac:spMkLst>
        </pc:spChg>
        <pc:spChg chg="add mod">
          <ac:chgData name=" " userId="fc54cd69-1068-474a-80af-48452a6a831e" providerId="ADAL" clId="{DAEE7525-7564-446C-A0B7-F33E1B7CD7D9}" dt="2023-05-18T06:33:21.517" v="199" actId="207"/>
          <ac:spMkLst>
            <pc:docMk/>
            <pc:sldMk cId="1675878005" sldId="290"/>
            <ac:spMk id="40" creationId="{29EA2690-227D-4709-AEE9-360905FC6522}"/>
          </ac:spMkLst>
        </pc:spChg>
        <pc:spChg chg="add mod">
          <ac:chgData name=" " userId="fc54cd69-1068-474a-80af-48452a6a831e" providerId="ADAL" clId="{DAEE7525-7564-446C-A0B7-F33E1B7CD7D9}" dt="2023-05-18T08:22:58.227" v="536" actId="14100"/>
          <ac:spMkLst>
            <pc:docMk/>
            <pc:sldMk cId="1675878005" sldId="290"/>
            <ac:spMk id="43" creationId="{3F820464-5EE6-4BA2-B783-B99423F772A4}"/>
          </ac:spMkLst>
        </pc:spChg>
        <pc:spChg chg="add mod">
          <ac:chgData name=" " userId="fc54cd69-1068-474a-80af-48452a6a831e" providerId="ADAL" clId="{DAEE7525-7564-446C-A0B7-F33E1B7CD7D9}" dt="2023-05-18T08:23:37.227" v="578"/>
          <ac:spMkLst>
            <pc:docMk/>
            <pc:sldMk cId="1675878005" sldId="290"/>
            <ac:spMk id="45" creationId="{EAD5BD91-675D-4230-A8BD-E3DAFA3A6D59}"/>
          </ac:spMkLst>
        </pc:spChg>
        <pc:spChg chg="del mod">
          <ac:chgData name=" " userId="fc54cd69-1068-474a-80af-48452a6a831e" providerId="ADAL" clId="{DAEE7525-7564-446C-A0B7-F33E1B7CD7D9}" dt="2023-05-18T08:23:56.679" v="586" actId="478"/>
          <ac:spMkLst>
            <pc:docMk/>
            <pc:sldMk cId="1675878005" sldId="290"/>
            <ac:spMk id="51" creationId="{C8BCD462-FE74-7A30-8BA8-38A955701C5A}"/>
          </ac:spMkLst>
        </pc:spChg>
      </pc:sldChg>
      <pc:sldChg chg="modAnim">
        <pc:chgData name=" " userId="fc54cd69-1068-474a-80af-48452a6a831e" providerId="ADAL" clId="{DAEE7525-7564-446C-A0B7-F33E1B7CD7D9}" dt="2023-05-18T08:04:47.543" v="360"/>
        <pc:sldMkLst>
          <pc:docMk/>
          <pc:sldMk cId="3848074549" sldId="291"/>
        </pc:sldMkLst>
      </pc:sldChg>
      <pc:sldChg chg="modAnim">
        <pc:chgData name=" " userId="fc54cd69-1068-474a-80af-48452a6a831e" providerId="ADAL" clId="{DAEE7525-7564-446C-A0B7-F33E1B7CD7D9}" dt="2023-05-18T06:06:35.214" v="110"/>
        <pc:sldMkLst>
          <pc:docMk/>
          <pc:sldMk cId="1603691076" sldId="293"/>
        </pc:sldMkLst>
      </pc:sldChg>
      <pc:sldChg chg="addSp delSp modSp delAnim modAnim">
        <pc:chgData name=" " userId="fc54cd69-1068-474a-80af-48452a6a831e" providerId="ADAL" clId="{DAEE7525-7564-446C-A0B7-F33E1B7CD7D9}" dt="2023-05-18T08:34:55.639" v="748" actId="14100"/>
        <pc:sldMkLst>
          <pc:docMk/>
          <pc:sldMk cId="4071014544" sldId="298"/>
        </pc:sldMkLst>
        <pc:picChg chg="del mod">
          <ac:chgData name=" " userId="fc54cd69-1068-474a-80af-48452a6a831e" providerId="ADAL" clId="{DAEE7525-7564-446C-A0B7-F33E1B7CD7D9}" dt="2023-05-18T08:33:25.540" v="734" actId="478"/>
          <ac:picMkLst>
            <pc:docMk/>
            <pc:sldMk cId="4071014544" sldId="298"/>
            <ac:picMk id="8" creationId="{E9C453DB-0CB1-64DF-DD7C-5AE5446BAC4B}"/>
          </ac:picMkLst>
        </pc:picChg>
        <pc:picChg chg="mod">
          <ac:chgData name=" " userId="fc54cd69-1068-474a-80af-48452a6a831e" providerId="ADAL" clId="{DAEE7525-7564-446C-A0B7-F33E1B7CD7D9}" dt="2023-05-18T08:34:48.447" v="747" actId="1076"/>
          <ac:picMkLst>
            <pc:docMk/>
            <pc:sldMk cId="4071014544" sldId="298"/>
            <ac:picMk id="10" creationId="{EF763B40-A968-0AAC-149C-4BBCFF97422E}"/>
          </ac:picMkLst>
        </pc:picChg>
        <pc:picChg chg="add mod modCrop">
          <ac:chgData name=" " userId="fc54cd69-1068-474a-80af-48452a6a831e" providerId="ADAL" clId="{DAEE7525-7564-446C-A0B7-F33E1B7CD7D9}" dt="2023-05-18T08:34:55.639" v="748" actId="14100"/>
          <ac:picMkLst>
            <pc:docMk/>
            <pc:sldMk cId="4071014544" sldId="298"/>
            <ac:picMk id="11" creationId="{6D7A81FB-590D-4C6B-8D69-964191AD78B2}"/>
          </ac:picMkLst>
        </pc:picChg>
        <pc:picChg chg="del">
          <ac:chgData name=" " userId="fc54cd69-1068-474a-80af-48452a6a831e" providerId="ADAL" clId="{DAEE7525-7564-446C-A0B7-F33E1B7CD7D9}" dt="2023-05-18T08:32:33.564" v="724" actId="478"/>
          <ac:picMkLst>
            <pc:docMk/>
            <pc:sldMk cId="4071014544" sldId="298"/>
            <ac:picMk id="15" creationId="{5BE90360-CD15-1BB0-F6AF-C3A4FB3188C3}"/>
          </ac:picMkLst>
        </pc:picChg>
        <pc:picChg chg="mod">
          <ac:chgData name=" " userId="fc54cd69-1068-474a-80af-48452a6a831e" providerId="ADAL" clId="{DAEE7525-7564-446C-A0B7-F33E1B7CD7D9}" dt="2023-05-18T08:34:48.447" v="747" actId="1076"/>
          <ac:picMkLst>
            <pc:docMk/>
            <pc:sldMk cId="4071014544" sldId="298"/>
            <ac:picMk id="17" creationId="{EB990F86-4782-A845-EFA0-C5D3AEE547E7}"/>
          </ac:picMkLst>
        </pc:picChg>
      </pc:sldChg>
      <pc:sldChg chg="addSp modSp modAnim">
        <pc:chgData name=" " userId="fc54cd69-1068-474a-80af-48452a6a831e" providerId="ADAL" clId="{DAEE7525-7564-446C-A0B7-F33E1B7CD7D9}" dt="2023-05-18T06:05:40.119" v="109"/>
        <pc:sldMkLst>
          <pc:docMk/>
          <pc:sldMk cId="4251230228" sldId="309"/>
        </pc:sldMkLst>
        <pc:spChg chg="mod">
          <ac:chgData name=" " userId="fc54cd69-1068-474a-80af-48452a6a831e" providerId="ADAL" clId="{DAEE7525-7564-446C-A0B7-F33E1B7CD7D9}" dt="2023-05-18T06:03:58.904" v="90" actId="1076"/>
          <ac:spMkLst>
            <pc:docMk/>
            <pc:sldMk cId="4251230228" sldId="309"/>
            <ac:spMk id="2" creationId="{A80B561A-52E1-4EEE-8AAB-2B9C422C3450}"/>
          </ac:spMkLst>
        </pc:spChg>
        <pc:spChg chg="mod">
          <ac:chgData name=" " userId="fc54cd69-1068-474a-80af-48452a6a831e" providerId="ADAL" clId="{DAEE7525-7564-446C-A0B7-F33E1B7CD7D9}" dt="2023-05-18T06:03:54.983" v="88" actId="1076"/>
          <ac:spMkLst>
            <pc:docMk/>
            <pc:sldMk cId="4251230228" sldId="309"/>
            <ac:spMk id="15" creationId="{1163FE9F-C041-4610-98AF-4DEAF3FC15B1}"/>
          </ac:spMkLst>
        </pc:spChg>
        <pc:spChg chg="add mod">
          <ac:chgData name=" " userId="fc54cd69-1068-474a-80af-48452a6a831e" providerId="ADAL" clId="{DAEE7525-7564-446C-A0B7-F33E1B7CD7D9}" dt="2023-05-18T06:03:26.197" v="69"/>
          <ac:spMkLst>
            <pc:docMk/>
            <pc:sldMk cId="4251230228" sldId="309"/>
            <ac:spMk id="16" creationId="{6D68DCB3-7E95-4FD9-A4C8-127EC17B0943}"/>
          </ac:spMkLst>
        </pc:spChg>
        <pc:spChg chg="mod">
          <ac:chgData name=" " userId="fc54cd69-1068-474a-80af-48452a6a831e" providerId="ADAL" clId="{DAEE7525-7564-446C-A0B7-F33E1B7CD7D9}" dt="2023-05-18T06:03:54.983" v="88" actId="1076"/>
          <ac:spMkLst>
            <pc:docMk/>
            <pc:sldMk cId="4251230228" sldId="309"/>
            <ac:spMk id="28" creationId="{744ECCA5-5050-468E-B5EF-FE74D3C6B412}"/>
          </ac:spMkLst>
        </pc:spChg>
        <pc:spChg chg="mod">
          <ac:chgData name=" " userId="fc54cd69-1068-474a-80af-48452a6a831e" providerId="ADAL" clId="{DAEE7525-7564-446C-A0B7-F33E1B7CD7D9}" dt="2023-05-18T06:03:54.983" v="88" actId="1076"/>
          <ac:spMkLst>
            <pc:docMk/>
            <pc:sldMk cId="4251230228" sldId="309"/>
            <ac:spMk id="38" creationId="{B95B3255-C6D8-4A1A-86C9-2BF9E403B7F3}"/>
          </ac:spMkLst>
        </pc:spChg>
        <pc:spChg chg="mod">
          <ac:chgData name=" " userId="fc54cd69-1068-474a-80af-48452a6a831e" providerId="ADAL" clId="{DAEE7525-7564-446C-A0B7-F33E1B7CD7D9}" dt="2023-05-18T06:03:54.983" v="88" actId="1076"/>
          <ac:spMkLst>
            <pc:docMk/>
            <pc:sldMk cId="4251230228" sldId="309"/>
            <ac:spMk id="39" creationId="{44AE1C58-E622-4672-954F-7FA97AB0A382}"/>
          </ac:spMkLst>
        </pc:spChg>
        <pc:spChg chg="mod">
          <ac:chgData name=" " userId="fc54cd69-1068-474a-80af-48452a6a831e" providerId="ADAL" clId="{DAEE7525-7564-446C-A0B7-F33E1B7CD7D9}" dt="2023-05-18T06:03:54.983" v="88" actId="1076"/>
          <ac:spMkLst>
            <pc:docMk/>
            <pc:sldMk cId="4251230228" sldId="309"/>
            <ac:spMk id="41" creationId="{0273A634-2ED0-4807-BB2A-B14E3B0B542D}"/>
          </ac:spMkLst>
        </pc:spChg>
        <pc:graphicFrameChg chg="mod">
          <ac:chgData name=" " userId="fc54cd69-1068-474a-80af-48452a6a831e" providerId="ADAL" clId="{DAEE7525-7564-446C-A0B7-F33E1B7CD7D9}" dt="2023-05-18T06:03:34.586" v="87" actId="1036"/>
          <ac:graphicFrameMkLst>
            <pc:docMk/>
            <pc:sldMk cId="4251230228" sldId="309"/>
            <ac:graphicFrameMk id="3" creationId="{61B2D7DD-3D55-B31F-FD4D-6B51FA49BF0E}"/>
          </ac:graphicFrameMkLst>
        </pc:graphicFrameChg>
        <pc:picChg chg="mod">
          <ac:chgData name=" " userId="fc54cd69-1068-474a-80af-48452a6a831e" providerId="ADAL" clId="{DAEE7525-7564-446C-A0B7-F33E1B7CD7D9}" dt="2023-05-18T06:05:35.039" v="107" actId="1076"/>
          <ac:picMkLst>
            <pc:docMk/>
            <pc:sldMk cId="4251230228" sldId="309"/>
            <ac:picMk id="6" creationId="{7ABA5415-52D6-4843-9C84-9165732017FF}"/>
          </ac:picMkLst>
        </pc:picChg>
      </pc:sldChg>
      <pc:sldChg chg="modSp modAnim">
        <pc:chgData name=" " userId="fc54cd69-1068-474a-80af-48452a6a831e" providerId="ADAL" clId="{DAEE7525-7564-446C-A0B7-F33E1B7CD7D9}" dt="2023-05-18T08:27:13.930" v="682"/>
        <pc:sldMkLst>
          <pc:docMk/>
          <pc:sldMk cId="2592526238" sldId="310"/>
        </pc:sldMkLst>
        <pc:spChg chg="mod">
          <ac:chgData name=" " userId="fc54cd69-1068-474a-80af-48452a6a831e" providerId="ADAL" clId="{DAEE7525-7564-446C-A0B7-F33E1B7CD7D9}" dt="2023-05-18T08:27:13.930" v="682"/>
          <ac:spMkLst>
            <pc:docMk/>
            <pc:sldMk cId="2592526238" sldId="310"/>
            <ac:spMk id="3" creationId="{F8431874-81E4-138D-7943-CD6232BE7810}"/>
          </ac:spMkLst>
        </pc:spChg>
        <pc:spChg chg="mod">
          <ac:chgData name=" " userId="fc54cd69-1068-474a-80af-48452a6a831e" providerId="ADAL" clId="{DAEE7525-7564-446C-A0B7-F33E1B7CD7D9}" dt="2023-05-18T08:26:51.226" v="630"/>
          <ac:spMkLst>
            <pc:docMk/>
            <pc:sldMk cId="2592526238" sldId="310"/>
            <ac:spMk id="4" creationId="{0AF8FE96-2577-18D7-887D-D147C64573F7}"/>
          </ac:spMkLst>
        </pc:spChg>
        <pc:spChg chg="mod">
          <ac:chgData name=" " userId="fc54cd69-1068-474a-80af-48452a6a831e" providerId="ADAL" clId="{DAEE7525-7564-446C-A0B7-F33E1B7CD7D9}" dt="2023-05-18T08:27:04.210" v="666"/>
          <ac:spMkLst>
            <pc:docMk/>
            <pc:sldMk cId="2592526238" sldId="310"/>
            <ac:spMk id="5" creationId="{AE9FBBF8-44B7-015A-AA60-E13AEB70BDFD}"/>
          </ac:spMkLst>
        </pc:spChg>
      </pc:sldChg>
      <pc:sldChg chg="modSp">
        <pc:chgData name=" " userId="fc54cd69-1068-474a-80af-48452a6a831e" providerId="ADAL" clId="{DAEE7525-7564-446C-A0B7-F33E1B7CD7D9}" dt="2023-05-18T08:18:52.331" v="401"/>
        <pc:sldMkLst>
          <pc:docMk/>
          <pc:sldMk cId="4243644917" sldId="317"/>
        </pc:sldMkLst>
        <pc:spChg chg="mod">
          <ac:chgData name=" " userId="fc54cd69-1068-474a-80af-48452a6a831e" providerId="ADAL" clId="{DAEE7525-7564-446C-A0B7-F33E1B7CD7D9}" dt="2023-05-18T08:18:52.331" v="401"/>
          <ac:spMkLst>
            <pc:docMk/>
            <pc:sldMk cId="4243644917" sldId="317"/>
            <ac:spMk id="10" creationId="{1358DA8A-9865-22EB-2F4A-FD5106A0ACC6}"/>
          </ac:spMkLst>
        </pc:spChg>
      </pc:sldChg>
    </pc:docChg>
  </pc:docChgLst>
  <pc:docChgLst>
    <pc:chgData name="11136017_王昱喆" userId="fc54cd69-1068-474a-80af-48452a6a831e" providerId="ADAL" clId="{0DA29685-6316-4178-B826-4980B3314303}"/>
    <pc:docChg chg="undo redo custSel addSld modSld sldOrd">
      <pc:chgData name="11136017_王昱喆" userId="fc54cd69-1068-474a-80af-48452a6a831e" providerId="ADAL" clId="{0DA29685-6316-4178-B826-4980B3314303}" dt="2023-05-18T15:05:29.576" v="1962"/>
      <pc:docMkLst>
        <pc:docMk/>
      </pc:docMkLst>
      <pc:sldChg chg="addSp delSp modSp mod">
        <pc:chgData name="11136017_王昱喆" userId="fc54cd69-1068-474a-80af-48452a6a831e" providerId="ADAL" clId="{0DA29685-6316-4178-B826-4980B3314303}" dt="2023-05-17T01:26:17.832" v="318" actId="1076"/>
        <pc:sldMkLst>
          <pc:docMk/>
          <pc:sldMk cId="0" sldId="256"/>
        </pc:sldMkLst>
        <pc:spChg chg="add mod">
          <ac:chgData name="11136017_王昱喆" userId="fc54cd69-1068-474a-80af-48452a6a831e" providerId="ADAL" clId="{0DA29685-6316-4178-B826-4980B3314303}" dt="2023-05-17T01:26:17.832" v="318" actId="1076"/>
          <ac:spMkLst>
            <pc:docMk/>
            <pc:sldMk cId="0" sldId="256"/>
            <ac:spMk id="3" creationId="{6EFB8A1F-6E7C-482D-B66F-2AB319C622E4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56"/>
            <ac:spMk id="4" creationId="{116786CF-3B50-48CC-8E6C-EA06064F9CFA}"/>
          </ac:spMkLst>
        </pc:spChg>
      </pc:sldChg>
      <pc:sldChg chg="addSp delSp modSp mod">
        <pc:chgData name="11136017_王昱喆" userId="fc54cd69-1068-474a-80af-48452a6a831e" providerId="ADAL" clId="{0DA29685-6316-4178-B826-4980B3314303}" dt="2023-05-17T07:26:54.808" v="1566" actId="20577"/>
        <pc:sldMkLst>
          <pc:docMk/>
          <pc:sldMk cId="0" sldId="257"/>
        </pc:sldMkLst>
        <pc:spChg chg="add mod">
          <ac:chgData name="11136017_王昱喆" userId="fc54cd69-1068-474a-80af-48452a6a831e" providerId="ADAL" clId="{0DA29685-6316-4178-B826-4980B3314303}" dt="2023-05-17T01:25:48.141" v="257" actId="1036"/>
          <ac:spMkLst>
            <pc:docMk/>
            <pc:sldMk cId="0" sldId="257"/>
            <ac:spMk id="2" creationId="{C399DF27-7F86-44F2-B92D-DD1668CD4864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57"/>
            <ac:spMk id="3" creationId="{16295DB2-EAF8-4356-9153-E84C416B6D0D}"/>
          </ac:spMkLst>
        </pc:spChg>
        <pc:spChg chg="mod">
          <ac:chgData name="11136017_王昱喆" userId="fc54cd69-1068-474a-80af-48452a6a831e" providerId="ADAL" clId="{0DA29685-6316-4178-B826-4980B3314303}" dt="2023-05-17T07:26:54.808" v="1566" actId="20577"/>
          <ac:spMkLst>
            <pc:docMk/>
            <pc:sldMk cId="0" sldId="257"/>
            <ac:spMk id="23" creationId="{7DD06185-853A-C2BA-C8DD-8D5F76810475}"/>
          </ac:spMkLst>
        </pc:spChg>
      </pc:sldChg>
      <pc:sldChg chg="addSp delSp modSp mod">
        <pc:chgData name="11136017_王昱喆" userId="fc54cd69-1068-474a-80af-48452a6a831e" providerId="ADAL" clId="{0DA29685-6316-4178-B826-4980B3314303}" dt="2023-05-17T01:26:31.151" v="330" actId="1036"/>
        <pc:sldMkLst>
          <pc:docMk/>
          <pc:sldMk cId="0" sldId="258"/>
        </pc:sldMkLst>
        <pc:spChg chg="add mod">
          <ac:chgData name="11136017_王昱喆" userId="fc54cd69-1068-474a-80af-48452a6a831e" providerId="ADAL" clId="{0DA29685-6316-4178-B826-4980B3314303}" dt="2023-05-17T01:26:31.151" v="330" actId="1036"/>
          <ac:spMkLst>
            <pc:docMk/>
            <pc:sldMk cId="0" sldId="258"/>
            <ac:spMk id="2" creationId="{A316D2F9-4F9E-4A24-B114-F21B5F368964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58"/>
            <ac:spMk id="3" creationId="{DF4B02B9-45A8-410C-AF04-64E2B8D3F073}"/>
          </ac:spMkLst>
        </pc:spChg>
        <pc:spChg chg="mod">
          <ac:chgData name="11136017_王昱喆" userId="fc54cd69-1068-474a-80af-48452a6a831e" providerId="ADAL" clId="{0DA29685-6316-4178-B826-4980B3314303}" dt="2023-05-16T13:24:52.079" v="44" actId="1035"/>
          <ac:spMkLst>
            <pc:docMk/>
            <pc:sldMk cId="0" sldId="258"/>
            <ac:spMk id="11" creationId="{F108979B-F4FD-547E-7272-4EBA0A80655C}"/>
          </ac:spMkLst>
        </pc:spChg>
      </pc:sldChg>
      <pc:sldChg chg="addSp delSp modSp mod modAnim modNotes">
        <pc:chgData name="11136017_王昱喆" userId="fc54cd69-1068-474a-80af-48452a6a831e" providerId="ADAL" clId="{0DA29685-6316-4178-B826-4980B3314303}" dt="2023-05-17T02:12:06.462" v="1351"/>
        <pc:sldMkLst>
          <pc:docMk/>
          <pc:sldMk cId="0" sldId="259"/>
        </pc:sldMkLst>
        <pc:spChg chg="del mod">
          <ac:chgData name="11136017_王昱喆" userId="fc54cd69-1068-474a-80af-48452a6a831e" providerId="ADAL" clId="{0DA29685-6316-4178-B826-4980B3314303}" dt="2023-05-17T02:09:49.640" v="1305" actId="478"/>
          <ac:spMkLst>
            <pc:docMk/>
            <pc:sldMk cId="0" sldId="259"/>
            <ac:spMk id="5" creationId="{00000000-0000-0000-0000-000000000000}"/>
          </ac:spMkLst>
        </pc:spChg>
        <pc:spChg chg="add mod">
          <ac:chgData name="11136017_王昱喆" userId="fc54cd69-1068-474a-80af-48452a6a831e" providerId="ADAL" clId="{0DA29685-6316-4178-B826-4980B3314303}" dt="2023-05-17T01:26:53.009" v="337" actId="1036"/>
          <ac:spMkLst>
            <pc:docMk/>
            <pc:sldMk cId="0" sldId="259"/>
            <ac:spMk id="8" creationId="{A7DCBCA2-C225-47A9-B092-73241780C0A9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59"/>
            <ac:spMk id="9" creationId="{0FE3FD7F-A275-440C-BF4A-F3F4600D4D7D}"/>
          </ac:spMkLst>
        </pc:spChg>
        <pc:spChg chg="add mod">
          <ac:chgData name="11136017_王昱喆" userId="fc54cd69-1068-474a-80af-48452a6a831e" providerId="ADAL" clId="{0DA29685-6316-4178-B826-4980B3314303}" dt="2023-05-17T02:09:49.911" v="1306"/>
          <ac:spMkLst>
            <pc:docMk/>
            <pc:sldMk cId="0" sldId="259"/>
            <ac:spMk id="9" creationId="{8D70DFB9-ACB7-4183-95F1-80E26FAB7030}"/>
          </ac:spMkLst>
        </pc:spChg>
        <pc:spChg chg="del">
          <ac:chgData name="11136017_王昱喆" userId="fc54cd69-1068-474a-80af-48452a6a831e" providerId="ADAL" clId="{0DA29685-6316-4178-B826-4980B3314303}" dt="2023-05-16T13:25:03.487" v="45" actId="478"/>
          <ac:spMkLst>
            <pc:docMk/>
            <pc:sldMk cId="0" sldId="259"/>
            <ac:spMk id="11" creationId="{BCE609C8-0698-42DB-946E-0F61500208BE}"/>
          </ac:spMkLst>
        </pc:spChg>
        <pc:spChg chg="add del mod">
          <ac:chgData name="11136017_王昱喆" userId="fc54cd69-1068-474a-80af-48452a6a831e" providerId="ADAL" clId="{0DA29685-6316-4178-B826-4980B3314303}" dt="2023-05-16T13:25:20.244" v="85"/>
          <ac:spMkLst>
            <pc:docMk/>
            <pc:sldMk cId="0" sldId="259"/>
            <ac:spMk id="12" creationId="{9B9C680B-3191-4119-9049-C1C678A3F536}"/>
          </ac:spMkLst>
        </pc:spChg>
        <pc:spChg chg="add mod">
          <ac:chgData name="11136017_王昱喆" userId="fc54cd69-1068-474a-80af-48452a6a831e" providerId="ADAL" clId="{0DA29685-6316-4178-B826-4980B3314303}" dt="2023-05-16T13:25:31.181" v="86"/>
          <ac:spMkLst>
            <pc:docMk/>
            <pc:sldMk cId="0" sldId="259"/>
            <ac:spMk id="13" creationId="{DE977F06-1E3E-43B2-8D29-0A1517FBEA7E}"/>
          </ac:spMkLst>
        </pc:spChg>
      </pc:sldChg>
      <pc:sldChg chg="addSp delSp modSp mod modAnim modNotes">
        <pc:chgData name="11136017_王昱喆" userId="fc54cd69-1068-474a-80af-48452a6a831e" providerId="ADAL" clId="{0DA29685-6316-4178-B826-4980B3314303}" dt="2023-05-17T02:09:36.265" v="1301"/>
        <pc:sldMkLst>
          <pc:docMk/>
          <pc:sldMk cId="0" sldId="261"/>
        </pc:sldMkLst>
        <pc:spChg chg="add mod">
          <ac:chgData name="11136017_王昱喆" userId="fc54cd69-1068-474a-80af-48452a6a831e" providerId="ADAL" clId="{0DA29685-6316-4178-B826-4980B3314303}" dt="2023-05-17T01:28:15.365" v="422" actId="1036"/>
          <ac:spMkLst>
            <pc:docMk/>
            <pc:sldMk cId="0" sldId="261"/>
            <ac:spMk id="2" creationId="{C27E0546-15D7-4350-A829-01B05C604579}"/>
          </ac:spMkLst>
        </pc:spChg>
        <pc:spChg chg="mod">
          <ac:chgData name="11136017_王昱喆" userId="fc54cd69-1068-474a-80af-48452a6a831e" providerId="ADAL" clId="{0DA29685-6316-4178-B826-4980B3314303}" dt="2023-05-17T01:28:28.389" v="424" actId="122"/>
          <ac:spMkLst>
            <pc:docMk/>
            <pc:sldMk cId="0" sldId="261"/>
            <ac:spMk id="9" creationId="{00000000-0000-0000-0000-000000000000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61"/>
            <ac:spMk id="11" creationId="{FA861E9F-5C0E-4FF6-A089-F7B687E8E1DE}"/>
          </ac:spMkLst>
        </pc:spChg>
        <pc:spChg chg="add del">
          <ac:chgData name="11136017_王昱喆" userId="fc54cd69-1068-474a-80af-48452a6a831e" providerId="ADAL" clId="{0DA29685-6316-4178-B826-4980B3314303}" dt="2023-05-17T02:04:44.766" v="1110" actId="478"/>
          <ac:spMkLst>
            <pc:docMk/>
            <pc:sldMk cId="0" sldId="261"/>
            <ac:spMk id="14" creationId="{00000000-0000-0000-0000-000000000000}"/>
          </ac:spMkLst>
        </pc:spChg>
        <pc:spChg chg="add del mod">
          <ac:chgData name="11136017_王昱喆" userId="fc54cd69-1068-474a-80af-48452a6a831e" providerId="ADAL" clId="{0DA29685-6316-4178-B826-4980B3314303}" dt="2023-05-17T02:09:29.732" v="1293" actId="478"/>
          <ac:spMkLst>
            <pc:docMk/>
            <pc:sldMk cId="0" sldId="261"/>
            <ac:spMk id="19" creationId="{70D07E35-2DD5-4268-BD2B-81A3FE627DDF}"/>
          </ac:spMkLst>
        </pc:spChg>
        <pc:spChg chg="del">
          <ac:chgData name="11136017_王昱喆" userId="fc54cd69-1068-474a-80af-48452a6a831e" providerId="ADAL" clId="{0DA29685-6316-4178-B826-4980B3314303}" dt="2023-05-16T13:25:42.291" v="89" actId="478"/>
          <ac:spMkLst>
            <pc:docMk/>
            <pc:sldMk cId="0" sldId="261"/>
            <ac:spMk id="19" creationId="{74831AFB-AA14-46D1-96FE-D478E92E9D11}"/>
          </ac:spMkLst>
        </pc:spChg>
        <pc:spChg chg="add mod">
          <ac:chgData name="11136017_王昱喆" userId="fc54cd69-1068-474a-80af-48452a6a831e" providerId="ADAL" clId="{0DA29685-6316-4178-B826-4980B3314303}" dt="2023-05-17T02:09:30.238" v="1294"/>
          <ac:spMkLst>
            <pc:docMk/>
            <pc:sldMk cId="0" sldId="261"/>
            <ac:spMk id="20" creationId="{F8BB64B2-1373-41FC-87A5-78A4FB184A81}"/>
          </ac:spMkLst>
        </pc:spChg>
        <pc:spChg chg="add mod">
          <ac:chgData name="11136017_王昱喆" userId="fc54cd69-1068-474a-80af-48452a6a831e" providerId="ADAL" clId="{0DA29685-6316-4178-B826-4980B3314303}" dt="2023-05-17T01:27:34.745" v="406" actId="122"/>
          <ac:spMkLst>
            <pc:docMk/>
            <pc:sldMk cId="0" sldId="261"/>
            <ac:spMk id="21" creationId="{83A07937-9489-4BC6-B86F-555E03CAC5EA}"/>
          </ac:spMkLst>
        </pc:spChg>
      </pc:sldChg>
      <pc:sldChg chg="addSp delSp modSp mod modAnim modNotes">
        <pc:chgData name="11136017_王昱喆" userId="fc54cd69-1068-474a-80af-48452a6a831e" providerId="ADAL" clId="{0DA29685-6316-4178-B826-4980B3314303}" dt="2023-05-17T02:12:27.137" v="1353"/>
        <pc:sldMkLst>
          <pc:docMk/>
          <pc:sldMk cId="0" sldId="262"/>
        </pc:sldMkLst>
        <pc:spChg chg="add mod">
          <ac:chgData name="11136017_王昱喆" userId="fc54cd69-1068-474a-80af-48452a6a831e" providerId="ADAL" clId="{0DA29685-6316-4178-B826-4980B3314303}" dt="2023-05-17T01:29:45.740" v="502" actId="1076"/>
          <ac:spMkLst>
            <pc:docMk/>
            <pc:sldMk cId="0" sldId="262"/>
            <ac:spMk id="2" creationId="{F099A362-E848-4BA2-A400-4EE9338BEADD}"/>
          </ac:spMkLst>
        </pc:spChg>
        <pc:spChg chg="mod">
          <ac:chgData name="11136017_王昱喆" userId="fc54cd69-1068-474a-80af-48452a6a831e" providerId="ADAL" clId="{0DA29685-6316-4178-B826-4980B3314303}" dt="2023-05-17T01:29:28.174" v="442" actId="1037"/>
          <ac:spMkLst>
            <pc:docMk/>
            <pc:sldMk cId="0" sldId="262"/>
            <ac:spMk id="10" creationId="{2E02EDE4-360B-4474-A2AE-8881E5FF13E2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62"/>
            <ac:spMk id="11" creationId="{E58D3702-98BF-426A-BACE-972453BCB151}"/>
          </ac:spMkLst>
        </pc:spChg>
        <pc:spChg chg="del">
          <ac:chgData name="11136017_王昱喆" userId="fc54cd69-1068-474a-80af-48452a6a831e" providerId="ADAL" clId="{0DA29685-6316-4178-B826-4980B3314303}" dt="2023-05-17T02:09:16.236" v="1287" actId="478"/>
          <ac:spMkLst>
            <pc:docMk/>
            <pc:sldMk cId="0" sldId="262"/>
            <ac:spMk id="12" creationId="{00000000-0000-0000-0000-000000000000}"/>
          </ac:spMkLst>
        </pc:spChg>
        <pc:spChg chg="add del mod">
          <ac:chgData name="11136017_王昱喆" userId="fc54cd69-1068-474a-80af-48452a6a831e" providerId="ADAL" clId="{0DA29685-6316-4178-B826-4980B3314303}" dt="2023-05-17T02:09:11.988" v="1286"/>
          <ac:spMkLst>
            <pc:docMk/>
            <pc:sldMk cId="0" sldId="262"/>
            <ac:spMk id="13" creationId="{F99FB567-9DF4-408D-84BB-C2A256F0387C}"/>
          </ac:spMkLst>
        </pc:spChg>
        <pc:spChg chg="add mod">
          <ac:chgData name="11136017_王昱喆" userId="fc54cd69-1068-474a-80af-48452a6a831e" providerId="ADAL" clId="{0DA29685-6316-4178-B826-4980B3314303}" dt="2023-05-17T02:09:16.816" v="1288"/>
          <ac:spMkLst>
            <pc:docMk/>
            <pc:sldMk cId="0" sldId="262"/>
            <ac:spMk id="14" creationId="{552619B7-BF45-4E89-AAB5-63653F2E1813}"/>
          </ac:spMkLst>
        </pc:spChg>
      </pc:sldChg>
      <pc:sldChg chg="modSp mod">
        <pc:chgData name="11136017_王昱喆" userId="fc54cd69-1068-474a-80af-48452a6a831e" providerId="ADAL" clId="{0DA29685-6316-4178-B826-4980B3314303}" dt="2023-05-18T15:02:44.225" v="1950" actId="20577"/>
        <pc:sldMkLst>
          <pc:docMk/>
          <pc:sldMk cId="0" sldId="265"/>
        </pc:sldMkLst>
        <pc:spChg chg="mod">
          <ac:chgData name="11136017_王昱喆" userId="fc54cd69-1068-474a-80af-48452a6a831e" providerId="ADAL" clId="{0DA29685-6316-4178-B826-4980B3314303}" dt="2023-05-18T15:02:10.489" v="1883" actId="20577"/>
          <ac:spMkLst>
            <pc:docMk/>
            <pc:sldMk cId="0" sldId="265"/>
            <ac:spMk id="22" creationId="{00000000-0000-0000-0000-000000000000}"/>
          </ac:spMkLst>
        </pc:spChg>
        <pc:spChg chg="mod">
          <ac:chgData name="11136017_王昱喆" userId="fc54cd69-1068-474a-80af-48452a6a831e" providerId="ADAL" clId="{0DA29685-6316-4178-B826-4980B3314303}" dt="2023-05-18T15:02:44.225" v="1950" actId="20577"/>
          <ac:spMkLst>
            <pc:docMk/>
            <pc:sldMk cId="0" sldId="265"/>
            <ac:spMk id="26" creationId="{00000000-0000-0000-0000-000000000000}"/>
          </ac:spMkLst>
        </pc:spChg>
      </pc:sldChg>
      <pc:sldChg chg="addSp delSp modSp mod modAnim modNotes">
        <pc:chgData name="11136017_王昱喆" userId="fc54cd69-1068-474a-80af-48452a6a831e" providerId="ADAL" clId="{0DA29685-6316-4178-B826-4980B3314303}" dt="2023-05-17T02:15:46.746" v="1431"/>
        <pc:sldMkLst>
          <pc:docMk/>
          <pc:sldMk cId="0" sldId="272"/>
        </pc:sldMkLst>
        <pc:spChg chg="mod">
          <ac:chgData name="11136017_王昱喆" userId="fc54cd69-1068-474a-80af-48452a6a831e" providerId="ADAL" clId="{0DA29685-6316-4178-B826-4980B3314303}" dt="2023-05-17T02:15:34.725" v="1429"/>
          <ac:spMkLst>
            <pc:docMk/>
            <pc:sldMk cId="0" sldId="272"/>
            <ac:spMk id="4" creationId="{00000000-0000-0000-0000-000000000000}"/>
          </ac:spMkLst>
        </pc:spChg>
        <pc:spChg chg="mod">
          <ac:chgData name="11136017_王昱喆" userId="fc54cd69-1068-474a-80af-48452a6a831e" providerId="ADAL" clId="{0DA29685-6316-4178-B826-4980B3314303}" dt="2023-05-16T13:27:32.049" v="177" actId="1038"/>
          <ac:spMkLst>
            <pc:docMk/>
            <pc:sldMk cId="0" sldId="272"/>
            <ac:spMk id="6" creationId="{E5E7200F-DE2E-4F7C-A8E8-57D49DEFFB87}"/>
          </ac:spMkLst>
        </pc:spChg>
        <pc:spChg chg="add mod">
          <ac:chgData name="11136017_王昱喆" userId="fc54cd69-1068-474a-80af-48452a6a831e" providerId="ADAL" clId="{0DA29685-6316-4178-B826-4980B3314303}" dt="2023-05-17T01:53:29.102" v="787" actId="1076"/>
          <ac:spMkLst>
            <pc:docMk/>
            <pc:sldMk cId="0" sldId="272"/>
            <ac:spMk id="7" creationId="{164E9A82-261E-4453-AED9-A9BB6E7EB01F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72"/>
            <ac:spMk id="8" creationId="{236019D2-C0F6-4816-8172-A42164838891}"/>
          </ac:spMkLst>
        </pc:spChg>
        <pc:spChg chg="add del mod">
          <ac:chgData name="11136017_王昱喆" userId="fc54cd69-1068-474a-80af-48452a6a831e" providerId="ADAL" clId="{0DA29685-6316-4178-B826-4980B3314303}" dt="2023-05-17T02:15:46.746" v="1431"/>
          <ac:spMkLst>
            <pc:docMk/>
            <pc:sldMk cId="0" sldId="272"/>
            <ac:spMk id="8" creationId="{99E1F69D-54AB-4301-BD99-F55986E2880B}"/>
          </ac:spMkLst>
        </pc:spChg>
      </pc:sldChg>
      <pc:sldChg chg="addSp delSp modSp mod delAnim modAnim modNotes">
        <pc:chgData name="11136017_王昱喆" userId="fc54cd69-1068-474a-80af-48452a6a831e" providerId="ADAL" clId="{0DA29685-6316-4178-B826-4980B3314303}" dt="2023-05-17T01:56:20.077" v="833" actId="1035"/>
        <pc:sldMkLst>
          <pc:docMk/>
          <pc:sldMk cId="0" sldId="273"/>
        </pc:sldMkLst>
        <pc:spChg chg="mod">
          <ac:chgData name="11136017_王昱喆" userId="fc54cd69-1068-474a-80af-48452a6a831e" providerId="ADAL" clId="{0DA29685-6316-4178-B826-4980B3314303}" dt="2023-05-17T01:56:13.503" v="809" actId="12788"/>
          <ac:spMkLst>
            <pc:docMk/>
            <pc:sldMk cId="0" sldId="273"/>
            <ac:spMk id="5" creationId="{00000000-0000-0000-0000-000000000000}"/>
          </ac:spMkLst>
        </pc:spChg>
        <pc:spChg chg="del">
          <ac:chgData name="11136017_王昱喆" userId="fc54cd69-1068-474a-80af-48452a6a831e" providerId="ADAL" clId="{0DA29685-6316-4178-B826-4980B3314303}" dt="2023-05-16T13:27:42.732" v="180" actId="478"/>
          <ac:spMkLst>
            <pc:docMk/>
            <pc:sldMk cId="0" sldId="273"/>
            <ac:spMk id="7" creationId="{B0C42E74-3B46-4EB8-858D-9E3A5057185A}"/>
          </ac:spMkLst>
        </pc:spChg>
        <pc:spChg chg="add mod">
          <ac:chgData name="11136017_王昱喆" userId="fc54cd69-1068-474a-80af-48452a6a831e" providerId="ADAL" clId="{0DA29685-6316-4178-B826-4980B3314303}" dt="2023-05-16T13:27:43.077" v="181"/>
          <ac:spMkLst>
            <pc:docMk/>
            <pc:sldMk cId="0" sldId="273"/>
            <ac:spMk id="8" creationId="{E5F95B46-1226-4724-8367-9D66D839FA7D}"/>
          </ac:spMkLst>
        </pc:spChg>
        <pc:spChg chg="add mod">
          <ac:chgData name="11136017_王昱喆" userId="fc54cd69-1068-474a-80af-48452a6a831e" providerId="ADAL" clId="{0DA29685-6316-4178-B826-4980B3314303}" dt="2023-05-17T01:56:20.077" v="833" actId="1035"/>
          <ac:spMkLst>
            <pc:docMk/>
            <pc:sldMk cId="0" sldId="273"/>
            <ac:spMk id="9" creationId="{5E23A2D2-8BED-44A6-BEA9-5F7A96F52F63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73"/>
            <ac:spMk id="10" creationId="{F9429456-8998-4110-A021-86012507CA30}"/>
          </ac:spMkLst>
        </pc:spChg>
      </pc:sldChg>
      <pc:sldChg chg="addSp delSp modSp mod delAnim modAnim modNotes">
        <pc:chgData name="11136017_王昱喆" userId="fc54cd69-1068-474a-80af-48452a6a831e" providerId="ADAL" clId="{0DA29685-6316-4178-B826-4980B3314303}" dt="2023-05-17T01:56:50.420" v="886" actId="1036"/>
        <pc:sldMkLst>
          <pc:docMk/>
          <pc:sldMk cId="0" sldId="274"/>
        </pc:sldMkLst>
        <pc:spChg chg="mod">
          <ac:chgData name="11136017_王昱喆" userId="fc54cd69-1068-474a-80af-48452a6a831e" providerId="ADAL" clId="{0DA29685-6316-4178-B826-4980B3314303}" dt="2023-05-17T01:56:31.643" v="834" actId="1076"/>
          <ac:spMkLst>
            <pc:docMk/>
            <pc:sldMk cId="0" sldId="274"/>
            <ac:spMk id="4" creationId="{00000000-0000-0000-0000-000000000000}"/>
          </ac:spMkLst>
        </pc:spChg>
        <pc:spChg chg="del">
          <ac:chgData name="11136017_王昱喆" userId="fc54cd69-1068-474a-80af-48452a6a831e" providerId="ADAL" clId="{0DA29685-6316-4178-B826-4980B3314303}" dt="2023-05-16T13:27:48.442" v="182" actId="478"/>
          <ac:spMkLst>
            <pc:docMk/>
            <pc:sldMk cId="0" sldId="274"/>
            <ac:spMk id="6" creationId="{8533CC0E-1370-4627-A94D-C0AE75F80C19}"/>
          </ac:spMkLst>
        </pc:spChg>
        <pc:spChg chg="add mod">
          <ac:chgData name="11136017_王昱喆" userId="fc54cd69-1068-474a-80af-48452a6a831e" providerId="ADAL" clId="{0DA29685-6316-4178-B826-4980B3314303}" dt="2023-05-16T13:27:48.819" v="183"/>
          <ac:spMkLst>
            <pc:docMk/>
            <pc:sldMk cId="0" sldId="274"/>
            <ac:spMk id="7" creationId="{35AC8115-FF66-4F77-96F1-8C2CF41BEEF9}"/>
          </ac:spMkLst>
        </pc:spChg>
        <pc:spChg chg="add mod">
          <ac:chgData name="11136017_王昱喆" userId="fc54cd69-1068-474a-80af-48452a6a831e" providerId="ADAL" clId="{0DA29685-6316-4178-B826-4980B3314303}" dt="2023-05-17T01:56:50.420" v="886" actId="1036"/>
          <ac:spMkLst>
            <pc:docMk/>
            <pc:sldMk cId="0" sldId="274"/>
            <ac:spMk id="8" creationId="{2B3FE6DF-8A17-4890-AC47-730432A70872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74"/>
            <ac:spMk id="9" creationId="{917C320E-1B1E-4B3D-A1AA-47C8E6F45401}"/>
          </ac:spMkLst>
        </pc:spChg>
      </pc:sldChg>
      <pc:sldChg chg="addSp delSp modSp mod delAnim modAnim modNotes">
        <pc:chgData name="11136017_王昱喆" userId="fc54cd69-1068-474a-80af-48452a6a831e" providerId="ADAL" clId="{0DA29685-6316-4178-B826-4980B3314303}" dt="2023-05-17T01:58:11.466" v="917" actId="1035"/>
        <pc:sldMkLst>
          <pc:docMk/>
          <pc:sldMk cId="0" sldId="276"/>
        </pc:sldMkLst>
        <pc:spChg chg="del">
          <ac:chgData name="11136017_王昱喆" userId="fc54cd69-1068-474a-80af-48452a6a831e" providerId="ADAL" clId="{0DA29685-6316-4178-B826-4980B3314303}" dt="2023-05-16T13:28:01.822" v="188" actId="478"/>
          <ac:spMkLst>
            <pc:docMk/>
            <pc:sldMk cId="0" sldId="276"/>
            <ac:spMk id="6" creationId="{201D3D10-29BC-47BC-8667-EC899EB13D24}"/>
          </ac:spMkLst>
        </pc:spChg>
        <pc:spChg chg="add mod">
          <ac:chgData name="11136017_王昱喆" userId="fc54cd69-1068-474a-80af-48452a6a831e" providerId="ADAL" clId="{0DA29685-6316-4178-B826-4980B3314303}" dt="2023-05-16T13:28:02.105" v="189"/>
          <ac:spMkLst>
            <pc:docMk/>
            <pc:sldMk cId="0" sldId="276"/>
            <ac:spMk id="7" creationId="{3906DF7A-0C5F-484F-AF0D-7233259307A4}"/>
          </ac:spMkLst>
        </pc:spChg>
        <pc:spChg chg="add mod">
          <ac:chgData name="11136017_王昱喆" userId="fc54cd69-1068-474a-80af-48452a6a831e" providerId="ADAL" clId="{0DA29685-6316-4178-B826-4980B3314303}" dt="2023-05-17T01:58:11.466" v="917" actId="1035"/>
          <ac:spMkLst>
            <pc:docMk/>
            <pc:sldMk cId="0" sldId="276"/>
            <ac:spMk id="8" creationId="{0503ADE9-A405-4771-8359-30CF22948D71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76"/>
            <ac:spMk id="9" creationId="{020BDEA2-E573-48EB-B367-275A27234A07}"/>
          </ac:spMkLst>
        </pc:spChg>
      </pc:sldChg>
      <pc:sldChg chg="addSp delSp modSp mod delAnim modAnim modNotes">
        <pc:chgData name="11136017_王昱喆" userId="fc54cd69-1068-474a-80af-48452a6a831e" providerId="ADAL" clId="{0DA29685-6316-4178-B826-4980B3314303}" dt="2023-05-17T01:58:44.754" v="925" actId="1076"/>
        <pc:sldMkLst>
          <pc:docMk/>
          <pc:sldMk cId="0" sldId="278"/>
        </pc:sldMkLst>
        <pc:spChg chg="del">
          <ac:chgData name="11136017_王昱喆" userId="fc54cd69-1068-474a-80af-48452a6a831e" providerId="ADAL" clId="{0DA29685-6316-4178-B826-4980B3314303}" dt="2023-05-16T13:28:13.469" v="192" actId="478"/>
          <ac:spMkLst>
            <pc:docMk/>
            <pc:sldMk cId="0" sldId="278"/>
            <ac:spMk id="6" creationId="{E93A88AC-E179-464D-A1F4-F8B7C8BC1E68}"/>
          </ac:spMkLst>
        </pc:spChg>
        <pc:spChg chg="add mod">
          <ac:chgData name="11136017_王昱喆" userId="fc54cd69-1068-474a-80af-48452a6a831e" providerId="ADAL" clId="{0DA29685-6316-4178-B826-4980B3314303}" dt="2023-05-17T01:58:36.023" v="923" actId="122"/>
          <ac:spMkLst>
            <pc:docMk/>
            <pc:sldMk cId="0" sldId="278"/>
            <ac:spMk id="7" creationId="{1E399874-FF7C-4EF3-918F-3CD7D4836586}"/>
          </ac:spMkLst>
        </pc:spChg>
        <pc:spChg chg="add mod">
          <ac:chgData name="11136017_王昱喆" userId="fc54cd69-1068-474a-80af-48452a6a831e" providerId="ADAL" clId="{0DA29685-6316-4178-B826-4980B3314303}" dt="2023-05-17T01:58:44.754" v="925" actId="1076"/>
          <ac:spMkLst>
            <pc:docMk/>
            <pc:sldMk cId="0" sldId="278"/>
            <ac:spMk id="8" creationId="{FBE68A0D-A605-497B-ABB1-9EC0C8DFE778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78"/>
            <ac:spMk id="9" creationId="{547FA2EE-06BB-4D8A-A506-620F12DE1BF4}"/>
          </ac:spMkLst>
        </pc:spChg>
      </pc:sldChg>
      <pc:sldChg chg="addSp delSp modSp mod">
        <pc:chgData name="11136017_王昱喆" userId="fc54cd69-1068-474a-80af-48452a6a831e" providerId="ADAL" clId="{0DA29685-6316-4178-B826-4980B3314303}" dt="2023-05-17T02:00:44.719" v="1066" actId="1035"/>
        <pc:sldMkLst>
          <pc:docMk/>
          <pc:sldMk cId="0" sldId="285"/>
        </pc:sldMkLst>
        <pc:spChg chg="add mod">
          <ac:chgData name="11136017_王昱喆" userId="fc54cd69-1068-474a-80af-48452a6a831e" providerId="ADAL" clId="{0DA29685-6316-4178-B826-4980B3314303}" dt="2023-05-17T02:00:44.719" v="1066" actId="1035"/>
          <ac:spMkLst>
            <pc:docMk/>
            <pc:sldMk cId="0" sldId="285"/>
            <ac:spMk id="2" creationId="{DF416DFC-792F-49C4-A3AD-ACCC1B21D6CD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0" sldId="285"/>
            <ac:spMk id="8" creationId="{9DB3202D-A0A8-4CA0-84BF-D1441123DD1F}"/>
          </ac:spMkLst>
        </pc:spChg>
      </pc:sldChg>
      <pc:sldChg chg="addSp delSp modSp mod delAnim modAnim">
        <pc:chgData name="11136017_王昱喆" userId="fc54cd69-1068-474a-80af-48452a6a831e" providerId="ADAL" clId="{0DA29685-6316-4178-B826-4980B3314303}" dt="2023-05-18T14:38:20.245" v="1831"/>
        <pc:sldMkLst>
          <pc:docMk/>
          <pc:sldMk cId="3440221538" sldId="286"/>
        </pc:sldMkLst>
        <pc:spChg chg="add mod">
          <ac:chgData name="11136017_王昱喆" userId="fc54cd69-1068-474a-80af-48452a6a831e" providerId="ADAL" clId="{0DA29685-6316-4178-B826-4980B3314303}" dt="2023-05-17T01:36:55.607" v="568" actId="1076"/>
          <ac:spMkLst>
            <pc:docMk/>
            <pc:sldMk cId="3440221538" sldId="286"/>
            <ac:spMk id="2" creationId="{3EF42EF3-58E7-4F3B-8B41-CEF3E96C7C47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3440221538" sldId="286"/>
            <ac:spMk id="3" creationId="{F4CE4EC5-20D8-41E1-A203-D86F3715BED0}"/>
          </ac:spMkLst>
        </pc:spChg>
        <pc:spChg chg="add del mod">
          <ac:chgData name="11136017_王昱喆" userId="fc54cd69-1068-474a-80af-48452a6a831e" providerId="ADAL" clId="{0DA29685-6316-4178-B826-4980B3314303}" dt="2023-05-17T02:04:52.339" v="1114" actId="478"/>
          <ac:spMkLst>
            <pc:docMk/>
            <pc:sldMk cId="3440221538" sldId="286"/>
            <ac:spMk id="10" creationId="{1358DA8A-9865-22EB-2F4A-FD5106A0ACC6}"/>
          </ac:spMkLst>
        </pc:spChg>
        <pc:spChg chg="del">
          <ac:chgData name="11136017_王昱喆" userId="fc54cd69-1068-474a-80af-48452a6a831e" providerId="ADAL" clId="{0DA29685-6316-4178-B826-4980B3314303}" dt="2023-05-16T13:26:28.464" v="116" actId="478"/>
          <ac:spMkLst>
            <pc:docMk/>
            <pc:sldMk cId="3440221538" sldId="286"/>
            <ac:spMk id="11" creationId="{F108979B-F4FD-547E-7272-4EBA0A80655C}"/>
          </ac:spMkLst>
        </pc:spChg>
        <pc:spChg chg="mod">
          <ac:chgData name="11136017_王昱喆" userId="fc54cd69-1068-474a-80af-48452a6a831e" providerId="ADAL" clId="{0DA29685-6316-4178-B826-4980B3314303}" dt="2023-05-17T02:04:30.083" v="1097" actId="1076"/>
          <ac:spMkLst>
            <pc:docMk/>
            <pc:sldMk cId="3440221538" sldId="286"/>
            <ac:spMk id="16" creationId="{060B362B-9138-816C-73B0-ADFCE8EE8E5C}"/>
          </ac:spMkLst>
        </pc:spChg>
        <pc:spChg chg="mod">
          <ac:chgData name="11136017_王昱喆" userId="fc54cd69-1068-474a-80af-48452a6a831e" providerId="ADAL" clId="{0DA29685-6316-4178-B826-4980B3314303}" dt="2023-05-17T02:04:30.438" v="1098" actId="1076"/>
          <ac:spMkLst>
            <pc:docMk/>
            <pc:sldMk cId="3440221538" sldId="286"/>
            <ac:spMk id="17" creationId="{8985C090-79EF-0D05-04D6-EC6BD94E6025}"/>
          </ac:spMkLst>
        </pc:spChg>
        <pc:spChg chg="mod">
          <ac:chgData name="11136017_王昱喆" userId="fc54cd69-1068-474a-80af-48452a6a831e" providerId="ADAL" clId="{0DA29685-6316-4178-B826-4980B3314303}" dt="2023-05-17T02:04:31.009" v="1099" actId="1076"/>
          <ac:spMkLst>
            <pc:docMk/>
            <pc:sldMk cId="3440221538" sldId="286"/>
            <ac:spMk id="18" creationId="{5EF75598-EB49-4EF1-5A78-D74B7717F6AD}"/>
          </ac:spMkLst>
        </pc:spChg>
        <pc:spChg chg="add mod">
          <ac:chgData name="11136017_王昱喆" userId="fc54cd69-1068-474a-80af-48452a6a831e" providerId="ADAL" clId="{0DA29685-6316-4178-B826-4980B3314303}" dt="2023-05-16T13:26:28.778" v="117"/>
          <ac:spMkLst>
            <pc:docMk/>
            <pc:sldMk cId="3440221538" sldId="286"/>
            <ac:spMk id="19" creationId="{9FC58745-6C18-48E8-8CFF-EBD7939D45E3}"/>
          </ac:spMkLst>
        </pc:spChg>
        <pc:spChg chg="add mod">
          <ac:chgData name="11136017_王昱喆" userId="fc54cd69-1068-474a-80af-48452a6a831e" providerId="ADAL" clId="{0DA29685-6316-4178-B826-4980B3314303}" dt="2023-05-18T13:56:20.672" v="1789" actId="20577"/>
          <ac:spMkLst>
            <pc:docMk/>
            <pc:sldMk cId="3440221538" sldId="286"/>
            <ac:spMk id="21" creationId="{01DFC8BC-7B39-4D5E-9880-20DD9FE938F5}"/>
          </ac:spMkLst>
        </pc:spChg>
        <pc:spChg chg="add mod">
          <ac:chgData name="11136017_王昱喆" userId="fc54cd69-1068-474a-80af-48452a6a831e" providerId="ADAL" clId="{0DA29685-6316-4178-B826-4980B3314303}" dt="2023-05-18T13:56:53.396" v="1819" actId="20577"/>
          <ac:spMkLst>
            <pc:docMk/>
            <pc:sldMk cId="3440221538" sldId="286"/>
            <ac:spMk id="23" creationId="{F2597CF6-D66D-4EAF-86AC-9D5CB7465EF4}"/>
          </ac:spMkLst>
        </pc:spChg>
        <pc:spChg chg="add del mod">
          <ac:chgData name="11136017_王昱喆" userId="fc54cd69-1068-474a-80af-48452a6a831e" providerId="ADAL" clId="{0DA29685-6316-4178-B826-4980B3314303}" dt="2023-05-17T02:02:49.923" v="1075"/>
          <ac:spMkLst>
            <pc:docMk/>
            <pc:sldMk cId="3440221538" sldId="286"/>
            <ac:spMk id="26" creationId="{79616527-0F05-44B1-B598-FB369BC4D19C}"/>
          </ac:spMkLst>
        </pc:spChg>
        <pc:spChg chg="add del mod">
          <ac:chgData name="11136017_王昱喆" userId="fc54cd69-1068-474a-80af-48452a6a831e" providerId="ADAL" clId="{0DA29685-6316-4178-B826-4980B3314303}" dt="2023-05-17T02:04:35.352" v="1103"/>
          <ac:spMkLst>
            <pc:docMk/>
            <pc:sldMk cId="3440221538" sldId="286"/>
            <ac:spMk id="27" creationId="{3E61F351-FCD0-468C-89A8-4EAE48BDC818}"/>
          </ac:spMkLst>
        </pc:spChg>
        <pc:spChg chg="add del mod">
          <ac:chgData name="11136017_王昱喆" userId="fc54cd69-1068-474a-80af-48452a6a831e" providerId="ADAL" clId="{0DA29685-6316-4178-B826-4980B3314303}" dt="2023-05-17T02:06:00.835" v="1191" actId="478"/>
          <ac:spMkLst>
            <pc:docMk/>
            <pc:sldMk cId="3440221538" sldId="286"/>
            <ac:spMk id="28" creationId="{44764283-A835-43DF-9BCF-E0D9DAFB1D48}"/>
          </ac:spMkLst>
        </pc:spChg>
        <pc:spChg chg="add mod">
          <ac:chgData name="11136017_王昱喆" userId="fc54cd69-1068-474a-80af-48452a6a831e" providerId="ADAL" clId="{0DA29685-6316-4178-B826-4980B3314303}" dt="2023-05-17T02:07:12.915" v="1243" actId="1035"/>
          <ac:spMkLst>
            <pc:docMk/>
            <pc:sldMk cId="3440221538" sldId="286"/>
            <ac:spMk id="29" creationId="{5DC043B5-92F2-4C96-826B-380F69531161}"/>
          </ac:spMkLst>
        </pc:spChg>
      </pc:sldChg>
      <pc:sldChg chg="addSp delSp modSp mod delAnim modAnim">
        <pc:chgData name="11136017_王昱喆" userId="fc54cd69-1068-474a-80af-48452a6a831e" providerId="ADAL" clId="{0DA29685-6316-4178-B826-4980B3314303}" dt="2023-05-18T15:05:17.324" v="1961"/>
        <pc:sldMkLst>
          <pc:docMk/>
          <pc:sldMk cId="3088664377" sldId="288"/>
        </pc:sldMkLst>
        <pc:spChg chg="add mod">
          <ac:chgData name="11136017_王昱喆" userId="fc54cd69-1068-474a-80af-48452a6a831e" providerId="ADAL" clId="{0DA29685-6316-4178-B826-4980B3314303}" dt="2023-05-17T01:50:57.719" v="727" actId="1036"/>
          <ac:spMkLst>
            <pc:docMk/>
            <pc:sldMk cId="3088664377" sldId="288"/>
            <ac:spMk id="2" creationId="{39752587-E09F-45D2-B28E-971F54C395A8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3088664377" sldId="288"/>
            <ac:spMk id="4" creationId="{BEA76761-B39F-4D5F-A19C-4298DB400968}"/>
          </ac:spMkLst>
        </pc:spChg>
        <pc:spChg chg="del mod">
          <ac:chgData name="11136017_王昱喆" userId="fc54cd69-1068-474a-80af-48452a6a831e" providerId="ADAL" clId="{0DA29685-6316-4178-B826-4980B3314303}" dt="2023-05-17T01:52:23.030" v="745" actId="478"/>
          <ac:spMkLst>
            <pc:docMk/>
            <pc:sldMk cId="3088664377" sldId="288"/>
            <ac:spMk id="10" creationId="{1358DA8A-9865-22EB-2F4A-FD5106A0ACC6}"/>
          </ac:spMkLst>
        </pc:spChg>
        <pc:spChg chg="del">
          <ac:chgData name="11136017_王昱喆" userId="fc54cd69-1068-474a-80af-48452a6a831e" providerId="ADAL" clId="{0DA29685-6316-4178-B826-4980B3314303}" dt="2023-05-16T13:26:53.141" v="126" actId="478"/>
          <ac:spMkLst>
            <pc:docMk/>
            <pc:sldMk cId="3088664377" sldId="288"/>
            <ac:spMk id="11" creationId="{F108979B-F4FD-547E-7272-4EBA0A80655C}"/>
          </ac:spMkLst>
        </pc:spChg>
        <pc:spChg chg="add del mod">
          <ac:chgData name="11136017_王昱喆" userId="fc54cd69-1068-474a-80af-48452a6a831e" providerId="ADAL" clId="{0DA29685-6316-4178-B826-4980B3314303}" dt="2023-05-16T13:27:14.903" v="153" actId="478"/>
          <ac:spMkLst>
            <pc:docMk/>
            <pc:sldMk cId="3088664377" sldId="288"/>
            <ac:spMk id="26" creationId="{44D16DB8-9768-43E1-A905-A08BADA57DB6}"/>
          </ac:spMkLst>
        </pc:spChg>
        <pc:spChg chg="add del mod">
          <ac:chgData name="11136017_王昱喆" userId="fc54cd69-1068-474a-80af-48452a6a831e" providerId="ADAL" clId="{0DA29685-6316-4178-B826-4980B3314303}" dt="2023-05-17T02:14:21.032" v="1367" actId="478"/>
          <ac:spMkLst>
            <pc:docMk/>
            <pc:sldMk cId="3088664377" sldId="288"/>
            <ac:spMk id="26" creationId="{E8FD8E6A-C9CB-420C-B972-E977EFEBE2E4}"/>
          </ac:spMkLst>
        </pc:spChg>
        <pc:spChg chg="add mod">
          <ac:chgData name="11136017_王昱喆" userId="fc54cd69-1068-474a-80af-48452a6a831e" providerId="ADAL" clId="{0DA29685-6316-4178-B826-4980B3314303}" dt="2023-05-17T02:14:11.154" v="1365"/>
          <ac:spMkLst>
            <pc:docMk/>
            <pc:sldMk cId="3088664377" sldId="288"/>
            <ac:spMk id="27" creationId="{8B76189A-EA29-4A82-A410-252C2A433AD8}"/>
          </ac:spMkLst>
        </pc:spChg>
        <pc:spChg chg="add mod">
          <ac:chgData name="11136017_王昱喆" userId="fc54cd69-1068-474a-80af-48452a6a831e" providerId="ADAL" clId="{0DA29685-6316-4178-B826-4980B3314303}" dt="2023-05-16T13:27:15.389" v="154"/>
          <ac:spMkLst>
            <pc:docMk/>
            <pc:sldMk cId="3088664377" sldId="288"/>
            <ac:spMk id="28" creationId="{EC186B6E-BB8A-4F7E-86BC-FE48F8776031}"/>
          </ac:spMkLst>
        </pc:spChg>
        <pc:spChg chg="mod">
          <ac:chgData name="11136017_王昱喆" userId="fc54cd69-1068-474a-80af-48452a6a831e" providerId="ADAL" clId="{0DA29685-6316-4178-B826-4980B3314303}" dt="2023-05-18T15:02:59.064" v="1953" actId="1076"/>
          <ac:spMkLst>
            <pc:docMk/>
            <pc:sldMk cId="3088664377" sldId="288"/>
            <ac:spMk id="31" creationId="{DDD8D3EC-2ED2-4E6D-BAE0-9962F8C4B608}"/>
          </ac:spMkLst>
        </pc:spChg>
        <pc:spChg chg="mod">
          <ac:chgData name="11136017_王昱喆" userId="fc54cd69-1068-474a-80af-48452a6a831e" providerId="ADAL" clId="{0DA29685-6316-4178-B826-4980B3314303}" dt="2023-05-18T15:02:57.306" v="1952" actId="20577"/>
          <ac:spMkLst>
            <pc:docMk/>
            <pc:sldMk cId="3088664377" sldId="288"/>
            <ac:spMk id="37" creationId="{B72F1109-1AC2-42EA-8CBE-2EC57777B5F8}"/>
          </ac:spMkLst>
        </pc:spChg>
      </pc:sldChg>
      <pc:sldChg chg="addSp delSp modSp mod delAnim modAnim">
        <pc:chgData name="11136017_王昱喆" userId="fc54cd69-1068-474a-80af-48452a6a831e" providerId="ADAL" clId="{0DA29685-6316-4178-B826-4980B3314303}" dt="2023-05-17T02:00:05.258" v="984" actId="1035"/>
        <pc:sldMkLst>
          <pc:docMk/>
          <pc:sldMk cId="1675878005" sldId="290"/>
        </pc:sldMkLst>
        <pc:spChg chg="add mod">
          <ac:chgData name="11136017_王昱喆" userId="fc54cd69-1068-474a-80af-48452a6a831e" providerId="ADAL" clId="{0DA29685-6316-4178-B826-4980B3314303}" dt="2023-05-17T02:00:05.258" v="984" actId="1035"/>
          <ac:spMkLst>
            <pc:docMk/>
            <pc:sldMk cId="1675878005" sldId="290"/>
            <ac:spMk id="3" creationId="{DB09F71D-8B3D-47AD-BAEF-F4031A3F74B1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1675878005" sldId="290"/>
            <ac:spMk id="4" creationId="{BD54AA68-2C27-49C3-B2AF-92D71757BC59}"/>
          </ac:spMkLst>
        </pc:spChg>
        <pc:spChg chg="del">
          <ac:chgData name="11136017_王昱喆" userId="fc54cd69-1068-474a-80af-48452a6a831e" providerId="ADAL" clId="{0DA29685-6316-4178-B826-4980B3314303}" dt="2023-05-16T13:28:40.525" v="219" actId="478"/>
          <ac:spMkLst>
            <pc:docMk/>
            <pc:sldMk cId="1675878005" sldId="290"/>
            <ac:spMk id="11" creationId="{F108979B-F4FD-547E-7272-4EBA0A80655C}"/>
          </ac:spMkLst>
        </pc:spChg>
        <pc:spChg chg="add mod">
          <ac:chgData name="11136017_王昱喆" userId="fc54cd69-1068-474a-80af-48452a6a831e" providerId="ADAL" clId="{0DA29685-6316-4178-B826-4980B3314303}" dt="2023-05-17T01:59:41.576" v="952" actId="122"/>
          <ac:spMkLst>
            <pc:docMk/>
            <pc:sldMk cId="1675878005" sldId="290"/>
            <ac:spMk id="32" creationId="{A99A307E-CD20-4121-9BAD-6627BA3841F7}"/>
          </ac:spMkLst>
        </pc:spChg>
      </pc:sldChg>
      <pc:sldChg chg="addSp delSp modSp mod addAnim delAnim modAnim">
        <pc:chgData name="11136017_王昱喆" userId="fc54cd69-1068-474a-80af-48452a6a831e" providerId="ADAL" clId="{0DA29685-6316-4178-B826-4980B3314303}" dt="2023-05-17T02:11:43.422" v="1348"/>
        <pc:sldMkLst>
          <pc:docMk/>
          <pc:sldMk cId="3848074549" sldId="291"/>
        </pc:sldMkLst>
        <pc:spChg chg="add mod">
          <ac:chgData name="11136017_王昱喆" userId="fc54cd69-1068-474a-80af-48452a6a831e" providerId="ADAL" clId="{0DA29685-6316-4178-B826-4980B3314303}" dt="2023-05-17T01:37:13.953" v="583" actId="1036"/>
          <ac:spMkLst>
            <pc:docMk/>
            <pc:sldMk cId="3848074549" sldId="291"/>
            <ac:spMk id="6" creationId="{22DC8A04-86A1-4CF0-BF09-09A9AC9CD2F8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3848074549" sldId="291"/>
            <ac:spMk id="7" creationId="{EF5A2F07-EE5C-4182-B4D6-407773F9BED9}"/>
          </ac:spMkLst>
        </pc:spChg>
        <pc:spChg chg="add del mod">
          <ac:chgData name="11136017_王昱喆" userId="fc54cd69-1068-474a-80af-48452a6a831e" providerId="ADAL" clId="{0DA29685-6316-4178-B826-4980B3314303}" dt="2023-05-17T02:07:05.949" v="1233" actId="1035"/>
          <ac:spMkLst>
            <pc:docMk/>
            <pc:sldMk cId="3848074549" sldId="291"/>
            <ac:spMk id="10" creationId="{1358DA8A-9865-22EB-2F4A-FD5106A0ACC6}"/>
          </ac:spMkLst>
        </pc:spChg>
        <pc:spChg chg="add del mod">
          <ac:chgData name="11136017_王昱喆" userId="fc54cd69-1068-474a-80af-48452a6a831e" providerId="ADAL" clId="{0DA29685-6316-4178-B826-4980B3314303}" dt="2023-05-17T02:04:21.840" v="1093"/>
          <ac:spMkLst>
            <pc:docMk/>
            <pc:sldMk cId="3848074549" sldId="291"/>
            <ac:spMk id="11" creationId="{375829FA-EC4D-4833-9EA9-9B327499134B}"/>
          </ac:spMkLst>
        </pc:spChg>
        <pc:spChg chg="del">
          <ac:chgData name="11136017_王昱喆" userId="fc54cd69-1068-474a-80af-48452a6a831e" providerId="ADAL" clId="{0DA29685-6316-4178-B826-4980B3314303}" dt="2023-05-16T13:26:32.793" v="118" actId="478"/>
          <ac:spMkLst>
            <pc:docMk/>
            <pc:sldMk cId="3848074549" sldId="291"/>
            <ac:spMk id="11" creationId="{F108979B-F4FD-547E-7272-4EBA0A80655C}"/>
          </ac:spMkLst>
        </pc:spChg>
        <pc:spChg chg="add mod">
          <ac:chgData name="11136017_王昱喆" userId="fc54cd69-1068-474a-80af-48452a6a831e" providerId="ADAL" clId="{0DA29685-6316-4178-B826-4980B3314303}" dt="2023-05-16T13:26:33.279" v="119"/>
          <ac:spMkLst>
            <pc:docMk/>
            <pc:sldMk cId="3848074549" sldId="291"/>
            <ac:spMk id="14" creationId="{79D68AC1-6757-4BD2-8D80-8810ED7C0ED8}"/>
          </ac:spMkLst>
        </pc:spChg>
        <pc:spChg chg="add del mod">
          <ac:chgData name="11136017_王昱喆" userId="fc54cd69-1068-474a-80af-48452a6a831e" providerId="ADAL" clId="{0DA29685-6316-4178-B826-4980B3314303}" dt="2023-05-17T02:05:52.742" v="1189" actId="478"/>
          <ac:spMkLst>
            <pc:docMk/>
            <pc:sldMk cId="3848074549" sldId="291"/>
            <ac:spMk id="15" creationId="{F67106D5-F8CB-4DC4-8676-BCC07918E170}"/>
          </ac:spMkLst>
        </pc:spChg>
      </pc:sldChg>
      <pc:sldChg chg="addSp delSp modSp mod modAnim">
        <pc:chgData name="11136017_王昱喆" userId="fc54cd69-1068-474a-80af-48452a6a831e" providerId="ADAL" clId="{0DA29685-6316-4178-B826-4980B3314303}" dt="2023-05-18T15:05:29.576" v="1962"/>
        <pc:sldMkLst>
          <pc:docMk/>
          <pc:sldMk cId="1603691076" sldId="293"/>
        </pc:sldMkLst>
        <pc:spChg chg="add mod">
          <ac:chgData name="11136017_王昱喆" userId="fc54cd69-1068-474a-80af-48452a6a831e" providerId="ADAL" clId="{0DA29685-6316-4178-B826-4980B3314303}" dt="2023-05-17T01:51:15.869" v="734" actId="1036"/>
          <ac:spMkLst>
            <pc:docMk/>
            <pc:sldMk cId="1603691076" sldId="293"/>
            <ac:spMk id="2" creationId="{B05FEDDB-13FF-418B-849B-57560CD34B64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1603691076" sldId="293"/>
            <ac:spMk id="4" creationId="{B644D7A5-EFFD-43EA-B8DB-59FE63B0D4E7}"/>
          </ac:spMkLst>
        </pc:spChg>
        <pc:spChg chg="del mod">
          <ac:chgData name="11136017_王昱喆" userId="fc54cd69-1068-474a-80af-48452a6a831e" providerId="ADAL" clId="{0DA29685-6316-4178-B826-4980B3314303}" dt="2023-05-17T02:15:16.191" v="1427" actId="478"/>
          <ac:spMkLst>
            <pc:docMk/>
            <pc:sldMk cId="1603691076" sldId="293"/>
            <ac:spMk id="10" creationId="{1358DA8A-9865-22EB-2F4A-FD5106A0ACC6}"/>
          </ac:spMkLst>
        </pc:spChg>
        <pc:spChg chg="mod">
          <ac:chgData name="11136017_王昱喆" userId="fc54cd69-1068-474a-80af-48452a6a831e" providerId="ADAL" clId="{0DA29685-6316-4178-B826-4980B3314303}" dt="2023-05-16T13:27:08.862" v="152" actId="1038"/>
          <ac:spMkLst>
            <pc:docMk/>
            <pc:sldMk cId="1603691076" sldId="293"/>
            <ac:spMk id="11" creationId="{F108979B-F4FD-547E-7272-4EBA0A80655C}"/>
          </ac:spMkLst>
        </pc:spChg>
        <pc:spChg chg="add del mod">
          <ac:chgData name="11136017_王昱喆" userId="fc54cd69-1068-474a-80af-48452a6a831e" providerId="ADAL" clId="{0DA29685-6316-4178-B826-4980B3314303}" dt="2023-05-17T02:15:03.422" v="1423"/>
          <ac:spMkLst>
            <pc:docMk/>
            <pc:sldMk cId="1603691076" sldId="293"/>
            <ac:spMk id="20" creationId="{8A363E14-AA28-43B1-B145-0C5F60EA2B50}"/>
          </ac:spMkLst>
        </pc:spChg>
        <pc:spChg chg="add mod">
          <ac:chgData name="11136017_王昱喆" userId="fc54cd69-1068-474a-80af-48452a6a831e" providerId="ADAL" clId="{0DA29685-6316-4178-B826-4980B3314303}" dt="2023-05-17T02:15:12.817" v="1426"/>
          <ac:spMkLst>
            <pc:docMk/>
            <pc:sldMk cId="1603691076" sldId="293"/>
            <ac:spMk id="26" creationId="{2C197430-D2BA-4680-9F2D-B5BC9C210861}"/>
          </ac:spMkLst>
        </pc:spChg>
        <pc:spChg chg="mod">
          <ac:chgData name="11136017_王昱喆" userId="fc54cd69-1068-474a-80af-48452a6a831e" providerId="ADAL" clId="{0DA29685-6316-4178-B826-4980B3314303}" dt="2023-05-18T15:03:05.031" v="1955" actId="20577"/>
          <ac:spMkLst>
            <pc:docMk/>
            <pc:sldMk cId="1603691076" sldId="293"/>
            <ac:spMk id="28" creationId="{0787B76F-AA8B-4959-8D7F-22AB5E2F7279}"/>
          </ac:spMkLst>
        </pc:spChg>
      </pc:sldChg>
      <pc:sldChg chg="addSp delSp modSp mod delAnim modAnim">
        <pc:chgData name="11136017_王昱喆" userId="fc54cd69-1068-474a-80af-48452a6a831e" providerId="ADAL" clId="{0DA29685-6316-4178-B826-4980B3314303}" dt="2023-05-17T01:59:17.566" v="946" actId="1036"/>
        <pc:sldMkLst>
          <pc:docMk/>
          <pc:sldMk cId="4071014544" sldId="298"/>
        </pc:sldMkLst>
        <pc:spChg chg="add mod">
          <ac:chgData name="11136017_王昱喆" userId="fc54cd69-1068-474a-80af-48452a6a831e" providerId="ADAL" clId="{0DA29685-6316-4178-B826-4980B3314303}" dt="2023-05-17T01:59:17.566" v="946" actId="1036"/>
          <ac:spMkLst>
            <pc:docMk/>
            <pc:sldMk cId="4071014544" sldId="298"/>
            <ac:spMk id="3" creationId="{608D93E9-7BF2-4253-9C60-73E3F2AD3EFB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4071014544" sldId="298"/>
            <ac:spMk id="4" creationId="{5500A608-AB5F-4B4D-8B82-91DB42DA3B1C}"/>
          </ac:spMkLst>
        </pc:spChg>
        <pc:spChg chg="add mod">
          <ac:chgData name="11136017_王昱喆" userId="fc54cd69-1068-474a-80af-48452a6a831e" providerId="ADAL" clId="{0DA29685-6316-4178-B826-4980B3314303}" dt="2023-05-16T13:28:29.202" v="199"/>
          <ac:spMkLst>
            <pc:docMk/>
            <pc:sldMk cId="4071014544" sldId="298"/>
            <ac:spMk id="9" creationId="{C73ABF3B-9FF9-4358-A0F5-286CA5FE7DC7}"/>
          </ac:spMkLst>
        </pc:spChg>
        <pc:spChg chg="del">
          <ac:chgData name="11136017_王昱喆" userId="fc54cd69-1068-474a-80af-48452a6a831e" providerId="ADAL" clId="{0DA29685-6316-4178-B826-4980B3314303}" dt="2023-05-16T13:28:28.920" v="198" actId="478"/>
          <ac:spMkLst>
            <pc:docMk/>
            <pc:sldMk cId="4071014544" sldId="298"/>
            <ac:spMk id="11" creationId="{F108979B-F4FD-547E-7272-4EBA0A80655C}"/>
          </ac:spMkLst>
        </pc:spChg>
      </pc:sldChg>
      <pc:sldChg chg="addSp delSp modSp mod modAnim">
        <pc:chgData name="11136017_王昱喆" userId="fc54cd69-1068-474a-80af-48452a6a831e" providerId="ADAL" clId="{0DA29685-6316-4178-B826-4980B3314303}" dt="2023-05-18T15:03:51.601" v="1957" actId="5793"/>
        <pc:sldMkLst>
          <pc:docMk/>
          <pc:sldMk cId="2592526238" sldId="310"/>
        </pc:sldMkLst>
        <pc:spChg chg="add mod">
          <ac:chgData name="11136017_王昱喆" userId="fc54cd69-1068-474a-80af-48452a6a831e" providerId="ADAL" clId="{0DA29685-6316-4178-B826-4980B3314303}" dt="2023-05-17T02:00:22.030" v="1014" actId="1036"/>
          <ac:spMkLst>
            <pc:docMk/>
            <pc:sldMk cId="2592526238" sldId="310"/>
            <ac:spMk id="9" creationId="{916A3A99-B2E4-4BED-B9D3-9178E5FB96D6}"/>
          </ac:spMkLst>
        </pc:spChg>
        <pc:spChg chg="del">
          <ac:chgData name="11136017_王昱喆" userId="fc54cd69-1068-474a-80af-48452a6a831e" providerId="ADAL" clId="{0DA29685-6316-4178-B826-4980B3314303}" dt="2023-05-16T13:28:46.008" v="221" actId="478"/>
          <ac:spMkLst>
            <pc:docMk/>
            <pc:sldMk cId="2592526238" sldId="310"/>
            <ac:spMk id="11" creationId="{F108979B-F4FD-547E-7272-4EBA0A80655C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2592526238" sldId="310"/>
            <ac:spMk id="12" creationId="{CB1CD75B-8301-4AA3-8669-30551554219C}"/>
          </ac:spMkLst>
        </pc:spChg>
        <pc:spChg chg="mod">
          <ac:chgData name="11136017_王昱喆" userId="fc54cd69-1068-474a-80af-48452a6a831e" providerId="ADAL" clId="{0DA29685-6316-4178-B826-4980B3314303}" dt="2023-05-18T15:03:48.987" v="1956" actId="5793"/>
          <ac:spMkLst>
            <pc:docMk/>
            <pc:sldMk cId="2592526238" sldId="310"/>
            <ac:spMk id="12" creationId="{E24122D5-B60F-C903-A913-AC75A3C33832}"/>
          </ac:spMkLst>
        </pc:spChg>
        <pc:spChg chg="mod">
          <ac:chgData name="11136017_王昱喆" userId="fc54cd69-1068-474a-80af-48452a6a831e" providerId="ADAL" clId="{0DA29685-6316-4178-B826-4980B3314303}" dt="2023-05-18T15:03:51.601" v="1957" actId="5793"/>
          <ac:spMkLst>
            <pc:docMk/>
            <pc:sldMk cId="2592526238" sldId="310"/>
            <ac:spMk id="14" creationId="{B24184D9-1FAC-A2A7-9415-85D384E77885}"/>
          </ac:spMkLst>
        </pc:spChg>
        <pc:spChg chg="add mod">
          <ac:chgData name="11136017_王昱喆" userId="fc54cd69-1068-474a-80af-48452a6a831e" providerId="ADAL" clId="{0DA29685-6316-4178-B826-4980B3314303}" dt="2023-05-16T13:28:46.354" v="222"/>
          <ac:spMkLst>
            <pc:docMk/>
            <pc:sldMk cId="2592526238" sldId="310"/>
            <ac:spMk id="17" creationId="{61B8D9D6-6389-44FC-B0C7-3C9EB9EF95FD}"/>
          </ac:spMkLst>
        </pc:spChg>
      </pc:sldChg>
      <pc:sldChg chg="addSp delSp modSp mod">
        <pc:chgData name="11136017_王昱喆" userId="fc54cd69-1068-474a-80af-48452a6a831e" providerId="ADAL" clId="{0DA29685-6316-4178-B826-4980B3314303}" dt="2023-05-17T01:36:23.416" v="565" actId="1035"/>
        <pc:sldMkLst>
          <pc:docMk/>
          <pc:sldMk cId="397405346" sldId="312"/>
        </pc:sldMkLst>
        <pc:spChg chg="add mod">
          <ac:chgData name="11136017_王昱喆" userId="fc54cd69-1068-474a-80af-48452a6a831e" providerId="ADAL" clId="{0DA29685-6316-4178-B826-4980B3314303}" dt="2023-05-17T01:36:23.416" v="565" actId="1035"/>
          <ac:spMkLst>
            <pc:docMk/>
            <pc:sldMk cId="397405346" sldId="312"/>
            <ac:spMk id="2" creationId="{D48EC126-61E9-4D4B-88E9-4B12A184F788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397405346" sldId="312"/>
            <ac:spMk id="3" creationId="{B3FE112B-22CC-4FDD-9030-5B6C0931068A}"/>
          </ac:spMkLst>
        </pc:spChg>
        <pc:spChg chg="mod">
          <ac:chgData name="11136017_王昱喆" userId="fc54cd69-1068-474a-80af-48452a6a831e" providerId="ADAL" clId="{0DA29685-6316-4178-B826-4980B3314303}" dt="2023-05-16T13:26:19.915" v="115" actId="1038"/>
          <ac:spMkLst>
            <pc:docMk/>
            <pc:sldMk cId="397405346" sldId="312"/>
            <ac:spMk id="11" creationId="{F108979B-F4FD-547E-7272-4EBA0A80655C}"/>
          </ac:spMkLst>
        </pc:spChg>
      </pc:sldChg>
      <pc:sldChg chg="addSp delSp modSp mod delAnim modAnim">
        <pc:chgData name="11136017_王昱喆" userId="fc54cd69-1068-474a-80af-48452a6a831e" providerId="ADAL" clId="{0DA29685-6316-4178-B826-4980B3314303}" dt="2023-05-17T01:37:46.836" v="596" actId="1035"/>
        <pc:sldMkLst>
          <pc:docMk/>
          <pc:sldMk cId="2241853443" sldId="313"/>
        </pc:sldMkLst>
        <pc:spChg chg="add mod">
          <ac:chgData name="11136017_王昱喆" userId="fc54cd69-1068-474a-80af-48452a6a831e" providerId="ADAL" clId="{0DA29685-6316-4178-B826-4980B3314303}" dt="2023-05-17T01:37:46.836" v="596" actId="1035"/>
          <ac:spMkLst>
            <pc:docMk/>
            <pc:sldMk cId="2241853443" sldId="313"/>
            <ac:spMk id="2" creationId="{9A11254F-7210-4CE9-8CE4-E7F87EB2EE15}"/>
          </ac:spMkLst>
        </pc:spChg>
        <pc:spChg chg="add del">
          <ac:chgData name="11136017_王昱喆" userId="fc54cd69-1068-474a-80af-48452a6a831e" providerId="ADAL" clId="{0DA29685-6316-4178-B826-4980B3314303}" dt="2023-05-16T13:31:23.592" v="232"/>
          <ac:spMkLst>
            <pc:docMk/>
            <pc:sldMk cId="2241853443" sldId="313"/>
            <ac:spMk id="3" creationId="{7E14097D-98F7-4856-9BE6-B6771EFFFBA5}"/>
          </ac:spMkLst>
        </pc:spChg>
        <pc:spChg chg="del mod">
          <ac:chgData name="11136017_王昱喆" userId="fc54cd69-1068-474a-80af-48452a6a831e" providerId="ADAL" clId="{0DA29685-6316-4178-B826-4980B3314303}" dt="2023-05-16T13:31:22.572" v="231"/>
          <ac:spMkLst>
            <pc:docMk/>
            <pc:sldMk cId="2241853443" sldId="313"/>
            <ac:spMk id="4" creationId="{5F5B4D4A-BAF1-41A3-8AC5-52EEC3C4C773}"/>
          </ac:spMkLst>
        </pc:spChg>
        <pc:spChg chg="add mod">
          <ac:chgData name="11136017_王昱喆" userId="fc54cd69-1068-474a-80af-48452a6a831e" providerId="ADAL" clId="{0DA29685-6316-4178-B826-4980B3314303}" dt="2023-05-16T13:26:37.797" v="121"/>
          <ac:spMkLst>
            <pc:docMk/>
            <pc:sldMk cId="2241853443" sldId="313"/>
            <ac:spMk id="7" creationId="{C7A08A07-160F-4886-BECA-F4EAA03B3693}"/>
          </ac:spMkLst>
        </pc:spChg>
        <pc:spChg chg="del">
          <ac:chgData name="11136017_王昱喆" userId="fc54cd69-1068-474a-80af-48452a6a831e" providerId="ADAL" clId="{0DA29685-6316-4178-B826-4980B3314303}" dt="2023-05-16T13:26:37.483" v="120" actId="478"/>
          <ac:spMkLst>
            <pc:docMk/>
            <pc:sldMk cId="2241853443" sldId="313"/>
            <ac:spMk id="11" creationId="{F108979B-F4FD-547E-7272-4EBA0A80655C}"/>
          </ac:spMkLst>
        </pc:spChg>
      </pc:sldChg>
      <pc:sldChg chg="addSp delSp modSp mod delAnim modAnim">
        <pc:chgData name="11136017_王昱喆" userId="fc54cd69-1068-474a-80af-48452a6a831e" providerId="ADAL" clId="{0DA29685-6316-4178-B826-4980B3314303}" dt="2023-05-17T01:50:38.811" v="716" actId="1036"/>
        <pc:sldMkLst>
          <pc:docMk/>
          <pc:sldMk cId="2348838196" sldId="314"/>
        </pc:sldMkLst>
        <pc:spChg chg="add mod">
          <ac:chgData name="11136017_王昱喆" userId="fc54cd69-1068-474a-80af-48452a6a831e" providerId="ADAL" clId="{0DA29685-6316-4178-B826-4980B3314303}" dt="2023-05-17T01:50:38.811" v="716" actId="1036"/>
          <ac:spMkLst>
            <pc:docMk/>
            <pc:sldMk cId="2348838196" sldId="314"/>
            <ac:spMk id="2" creationId="{553873D6-F393-4293-9411-0D46787C8889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2348838196" sldId="314"/>
            <ac:spMk id="3" creationId="{804B747D-5DCD-4385-9600-61488361DB30}"/>
          </ac:spMkLst>
        </pc:spChg>
        <pc:spChg chg="add del mod">
          <ac:chgData name="11136017_王昱喆" userId="fc54cd69-1068-474a-80af-48452a6a831e" providerId="ADAL" clId="{0DA29685-6316-4178-B826-4980B3314303}" dt="2023-05-16T13:27:19.687" v="155" actId="478"/>
          <ac:spMkLst>
            <pc:docMk/>
            <pc:sldMk cId="2348838196" sldId="314"/>
            <ac:spMk id="6" creationId="{640C8B8E-FFDA-4A28-92D9-E84AA97B2FAE}"/>
          </ac:spMkLst>
        </pc:spChg>
        <pc:spChg chg="add mod">
          <ac:chgData name="11136017_王昱喆" userId="fc54cd69-1068-474a-80af-48452a6a831e" providerId="ADAL" clId="{0DA29685-6316-4178-B826-4980B3314303}" dt="2023-05-16T13:27:19.956" v="156"/>
          <ac:spMkLst>
            <pc:docMk/>
            <pc:sldMk cId="2348838196" sldId="314"/>
            <ac:spMk id="10" creationId="{461E4EF7-EDE6-4CE3-8AD6-B32C8228D42A}"/>
          </ac:spMkLst>
        </pc:spChg>
        <pc:spChg chg="del">
          <ac:chgData name="11136017_王昱喆" userId="fc54cd69-1068-474a-80af-48452a6a831e" providerId="ADAL" clId="{0DA29685-6316-4178-B826-4980B3314303}" dt="2023-05-16T13:26:48.010" v="124" actId="478"/>
          <ac:spMkLst>
            <pc:docMk/>
            <pc:sldMk cId="2348838196" sldId="314"/>
            <ac:spMk id="11" creationId="{F108979B-F4FD-547E-7272-4EBA0A80655C}"/>
          </ac:spMkLst>
        </pc:spChg>
      </pc:sldChg>
      <pc:sldChg chg="addSp delSp modSp mod delAnim modAnim">
        <pc:chgData name="11136017_王昱喆" userId="fc54cd69-1068-474a-80af-48452a6a831e" providerId="ADAL" clId="{0DA29685-6316-4178-B826-4980B3314303}" dt="2023-05-17T07:26:58.495" v="1571" actId="6549"/>
        <pc:sldMkLst>
          <pc:docMk/>
          <pc:sldMk cId="2694129285" sldId="315"/>
        </pc:sldMkLst>
        <pc:spChg chg="add mod">
          <ac:chgData name="11136017_王昱喆" userId="fc54cd69-1068-474a-80af-48452a6a831e" providerId="ADAL" clId="{0DA29685-6316-4178-B826-4980B3314303}" dt="2023-05-17T01:52:43.297" v="769" actId="1036"/>
          <ac:spMkLst>
            <pc:docMk/>
            <pc:sldMk cId="2694129285" sldId="315"/>
            <ac:spMk id="2" creationId="{6BD3AC7C-FB70-4D2C-B82F-74553500086D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2694129285" sldId="315"/>
            <ac:spMk id="3" creationId="{4164A71C-4799-4FD2-B7B1-B506941D026D}"/>
          </ac:spMkLst>
        </pc:spChg>
        <pc:spChg chg="add mod">
          <ac:chgData name="11136017_王昱喆" userId="fc54cd69-1068-474a-80af-48452a6a831e" providerId="ADAL" clId="{0DA29685-6316-4178-B826-4980B3314303}" dt="2023-05-16T13:27:37.665" v="179"/>
          <ac:spMkLst>
            <pc:docMk/>
            <pc:sldMk cId="2694129285" sldId="315"/>
            <ac:spMk id="7" creationId="{F764EA22-2DA2-45AC-B204-B150099C5E22}"/>
          </ac:spMkLst>
        </pc:spChg>
        <pc:spChg chg="del">
          <ac:chgData name="11136017_王昱喆" userId="fc54cd69-1068-474a-80af-48452a6a831e" providerId="ADAL" clId="{0DA29685-6316-4178-B826-4980B3314303}" dt="2023-05-16T13:27:37.398" v="178" actId="478"/>
          <ac:spMkLst>
            <pc:docMk/>
            <pc:sldMk cId="2694129285" sldId="315"/>
            <ac:spMk id="11" creationId="{F108979B-F4FD-547E-7272-4EBA0A80655C}"/>
          </ac:spMkLst>
        </pc:spChg>
        <pc:spChg chg="mod">
          <ac:chgData name="11136017_王昱喆" userId="fc54cd69-1068-474a-80af-48452a6a831e" providerId="ADAL" clId="{0DA29685-6316-4178-B826-4980B3314303}" dt="2023-05-17T07:26:58.495" v="1571" actId="6549"/>
          <ac:spMkLst>
            <pc:docMk/>
            <pc:sldMk cId="2694129285" sldId="315"/>
            <ac:spMk id="12" creationId="{487BE511-9EEC-44F7-BB52-5EF836B18030}"/>
          </ac:spMkLst>
        </pc:spChg>
      </pc:sldChg>
      <pc:sldChg chg="addSp delSp modSp mod">
        <pc:chgData name="11136017_王昱喆" userId="fc54cd69-1068-474a-80af-48452a6a831e" providerId="ADAL" clId="{0DA29685-6316-4178-B826-4980B3314303}" dt="2023-05-18T14:40:26.141" v="1860" actId="20577"/>
        <pc:sldMkLst>
          <pc:docMk/>
          <pc:sldMk cId="1162868482" sldId="316"/>
        </pc:sldMkLst>
        <pc:spChg chg="add mod">
          <ac:chgData name="11136017_王昱喆" userId="fc54cd69-1068-474a-80af-48452a6a831e" providerId="ADAL" clId="{0DA29685-6316-4178-B826-4980B3314303}" dt="2023-05-17T01:59:32.006" v="950" actId="1035"/>
          <ac:spMkLst>
            <pc:docMk/>
            <pc:sldMk cId="1162868482" sldId="316"/>
            <ac:spMk id="2" creationId="{F9DC8499-89C5-41D4-811A-B75BA9C9D7EC}"/>
          </ac:spMkLst>
        </pc:spChg>
        <pc:spChg chg="del">
          <ac:chgData name="11136017_王昱喆" userId="fc54cd69-1068-474a-80af-48452a6a831e" providerId="ADAL" clId="{0DA29685-6316-4178-B826-4980B3314303}" dt="2023-05-16T13:31:23.592" v="232"/>
          <ac:spMkLst>
            <pc:docMk/>
            <pc:sldMk cId="1162868482" sldId="316"/>
            <ac:spMk id="3" creationId="{71E285DD-AD32-4F1A-B81F-E0B7B1BDA8A3}"/>
          </ac:spMkLst>
        </pc:spChg>
        <pc:spChg chg="mod">
          <ac:chgData name="11136017_王昱喆" userId="fc54cd69-1068-474a-80af-48452a6a831e" providerId="ADAL" clId="{0DA29685-6316-4178-B826-4980B3314303}" dt="2023-05-18T14:40:26.141" v="1860" actId="20577"/>
          <ac:spMkLst>
            <pc:docMk/>
            <pc:sldMk cId="1162868482" sldId="316"/>
            <ac:spMk id="9" creationId="{BB92233D-A8D5-43D3-9657-A247072E3814}"/>
          </ac:spMkLst>
        </pc:spChg>
        <pc:spChg chg="mod">
          <ac:chgData name="11136017_王昱喆" userId="fc54cd69-1068-474a-80af-48452a6a831e" providerId="ADAL" clId="{0DA29685-6316-4178-B826-4980B3314303}" dt="2023-05-16T13:28:35.667" v="218" actId="1037"/>
          <ac:spMkLst>
            <pc:docMk/>
            <pc:sldMk cId="1162868482" sldId="316"/>
            <ac:spMk id="11" creationId="{F108979B-F4FD-547E-7272-4EBA0A80655C}"/>
          </ac:spMkLst>
        </pc:spChg>
      </pc:sldChg>
      <pc:sldChg chg="addSp delSp modSp add mod ord modAnim">
        <pc:chgData name="11136017_王昱喆" userId="fc54cd69-1068-474a-80af-48452a6a831e" providerId="ADAL" clId="{0DA29685-6316-4178-B826-4980B3314303}" dt="2023-05-17T07:23:31.396" v="1514"/>
        <pc:sldMkLst>
          <pc:docMk/>
          <pc:sldMk cId="4243644917" sldId="317"/>
        </pc:sldMkLst>
        <pc:spChg chg="del">
          <ac:chgData name="11136017_王昱喆" userId="fc54cd69-1068-474a-80af-48452a6a831e" providerId="ADAL" clId="{0DA29685-6316-4178-B826-4980B3314303}" dt="2023-05-17T07:22:35.037" v="1505" actId="478"/>
          <ac:spMkLst>
            <pc:docMk/>
            <pc:sldMk cId="4243644917" sldId="317"/>
            <ac:spMk id="25" creationId="{AB948237-0906-4AD3-3A92-3AC483569861}"/>
          </ac:spMkLst>
        </pc:spChg>
        <pc:spChg chg="del">
          <ac:chgData name="11136017_王昱喆" userId="fc54cd69-1068-474a-80af-48452a6a831e" providerId="ADAL" clId="{0DA29685-6316-4178-B826-4980B3314303}" dt="2023-05-17T07:22:35.037" v="1505" actId="478"/>
          <ac:spMkLst>
            <pc:docMk/>
            <pc:sldMk cId="4243644917" sldId="317"/>
            <ac:spMk id="26" creationId="{15EF52E2-2A34-2CE7-D05C-250FC661A87D}"/>
          </ac:spMkLst>
        </pc:spChg>
        <pc:spChg chg="del">
          <ac:chgData name="11136017_王昱喆" userId="fc54cd69-1068-474a-80af-48452a6a831e" providerId="ADAL" clId="{0DA29685-6316-4178-B826-4980B3314303}" dt="2023-05-17T07:22:35.037" v="1505" actId="478"/>
          <ac:spMkLst>
            <pc:docMk/>
            <pc:sldMk cId="4243644917" sldId="317"/>
            <ac:spMk id="27" creationId="{4779AC6C-5FCF-1752-6355-A7F51859DDDF}"/>
          </ac:spMkLst>
        </pc:spChg>
        <pc:spChg chg="del">
          <ac:chgData name="11136017_王昱喆" userId="fc54cd69-1068-474a-80af-48452a6a831e" providerId="ADAL" clId="{0DA29685-6316-4178-B826-4980B3314303}" dt="2023-05-17T07:22:35.037" v="1505" actId="478"/>
          <ac:spMkLst>
            <pc:docMk/>
            <pc:sldMk cId="4243644917" sldId="317"/>
            <ac:spMk id="37" creationId="{05587EFE-F68D-85C8-5D2B-46CAAE369443}"/>
          </ac:spMkLst>
        </pc:spChg>
        <pc:spChg chg="del">
          <ac:chgData name="11136017_王昱喆" userId="fc54cd69-1068-474a-80af-48452a6a831e" providerId="ADAL" clId="{0DA29685-6316-4178-B826-4980B3314303}" dt="2023-05-17T07:22:35.037" v="1505" actId="478"/>
          <ac:spMkLst>
            <pc:docMk/>
            <pc:sldMk cId="4243644917" sldId="317"/>
            <ac:spMk id="38" creationId="{F53FE0D3-6523-BBF6-7F1E-53A00385EF52}"/>
          </ac:spMkLst>
        </pc:spChg>
        <pc:spChg chg="del">
          <ac:chgData name="11136017_王昱喆" userId="fc54cd69-1068-474a-80af-48452a6a831e" providerId="ADAL" clId="{0DA29685-6316-4178-B826-4980B3314303}" dt="2023-05-17T07:22:35.037" v="1505" actId="478"/>
          <ac:spMkLst>
            <pc:docMk/>
            <pc:sldMk cId="4243644917" sldId="317"/>
            <ac:spMk id="39" creationId="{38954C42-11F6-F269-B81A-9C998F720FF1}"/>
          </ac:spMkLst>
        </pc:spChg>
        <pc:spChg chg="del">
          <ac:chgData name="11136017_王昱喆" userId="fc54cd69-1068-474a-80af-48452a6a831e" providerId="ADAL" clId="{0DA29685-6316-4178-B826-4980B3314303}" dt="2023-05-17T07:22:35.037" v="1505" actId="478"/>
          <ac:spMkLst>
            <pc:docMk/>
            <pc:sldMk cId="4243644917" sldId="317"/>
            <ac:spMk id="51" creationId="{C8BCD462-FE74-7A30-8BA8-38A955701C5A}"/>
          </ac:spMkLst>
        </pc:spChg>
        <pc:grpChg chg="del">
          <ac:chgData name="11136017_王昱喆" userId="fc54cd69-1068-474a-80af-48452a6a831e" providerId="ADAL" clId="{0DA29685-6316-4178-B826-4980B3314303}" dt="2023-05-17T07:22:35.037" v="1505" actId="478"/>
          <ac:grpSpMkLst>
            <pc:docMk/>
            <pc:sldMk cId="4243644917" sldId="317"/>
            <ac:grpSpMk id="18" creationId="{618B249D-EEDA-268B-39F9-5DAEB9D2300B}"/>
          </ac:grpSpMkLst>
        </pc:grpChg>
        <pc:grpChg chg="del">
          <ac:chgData name="11136017_王昱喆" userId="fc54cd69-1068-474a-80af-48452a6a831e" providerId="ADAL" clId="{0DA29685-6316-4178-B826-4980B3314303}" dt="2023-05-17T07:22:35.037" v="1505" actId="478"/>
          <ac:grpSpMkLst>
            <pc:docMk/>
            <pc:sldMk cId="4243644917" sldId="317"/>
            <ac:grpSpMk id="19" creationId="{14B2EEBD-652B-620C-751E-340DAB0C0FDD}"/>
          </ac:grpSpMkLst>
        </pc:grpChg>
        <pc:grpChg chg="del">
          <ac:chgData name="11136017_王昱喆" userId="fc54cd69-1068-474a-80af-48452a6a831e" providerId="ADAL" clId="{0DA29685-6316-4178-B826-4980B3314303}" dt="2023-05-17T07:22:35.037" v="1505" actId="478"/>
          <ac:grpSpMkLst>
            <pc:docMk/>
            <pc:sldMk cId="4243644917" sldId="317"/>
            <ac:grpSpMk id="22" creationId="{4AC47484-DC83-D982-73DA-5BBF103672AF}"/>
          </ac:grpSpMkLst>
        </pc:grpChg>
        <pc:grpChg chg="del">
          <ac:chgData name="11136017_王昱喆" userId="fc54cd69-1068-474a-80af-48452a6a831e" providerId="ADAL" clId="{0DA29685-6316-4178-B826-4980B3314303}" dt="2023-05-17T07:22:35.037" v="1505" actId="478"/>
          <ac:grpSpMkLst>
            <pc:docMk/>
            <pc:sldMk cId="4243644917" sldId="317"/>
            <ac:grpSpMk id="41" creationId="{D4CC4200-C3D0-2B3D-867F-F68C268AC306}"/>
          </ac:grpSpMkLst>
        </pc:grpChg>
        <pc:grpChg chg="del">
          <ac:chgData name="11136017_王昱喆" userId="fc54cd69-1068-474a-80af-48452a6a831e" providerId="ADAL" clId="{0DA29685-6316-4178-B826-4980B3314303}" dt="2023-05-17T07:22:35.037" v="1505" actId="478"/>
          <ac:grpSpMkLst>
            <pc:docMk/>
            <pc:sldMk cId="4243644917" sldId="317"/>
            <ac:grpSpMk id="44" creationId="{AAB6369D-04E5-5448-D751-282210E2C59A}"/>
          </ac:grpSpMkLst>
        </pc:grpChg>
        <pc:grpChg chg="del">
          <ac:chgData name="11136017_王昱喆" userId="fc54cd69-1068-474a-80af-48452a6a831e" providerId="ADAL" clId="{0DA29685-6316-4178-B826-4980B3314303}" dt="2023-05-17T07:22:35.037" v="1505" actId="478"/>
          <ac:grpSpMkLst>
            <pc:docMk/>
            <pc:sldMk cId="4243644917" sldId="317"/>
            <ac:grpSpMk id="48" creationId="{FE271F26-39E2-CF06-0A5C-BC39B65D1129}"/>
          </ac:grpSpMkLst>
        </pc:grpChg>
        <pc:picChg chg="add mod">
          <ac:chgData name="11136017_王昱喆" userId="fc54cd69-1068-474a-80af-48452a6a831e" providerId="ADAL" clId="{0DA29685-6316-4178-B826-4980B3314303}" dt="2023-05-17T07:23:00.544" v="1508" actId="1076"/>
          <ac:picMkLst>
            <pc:docMk/>
            <pc:sldMk cId="4243644917" sldId="317"/>
            <ac:picMk id="5" creationId="{1E5DBEF9-430E-43D4-A6A3-CC20527DEEB9}"/>
          </ac:picMkLst>
        </pc:picChg>
        <pc:picChg chg="del">
          <ac:chgData name="11136017_王昱喆" userId="fc54cd69-1068-474a-80af-48452a6a831e" providerId="ADAL" clId="{0DA29685-6316-4178-B826-4980B3314303}" dt="2023-05-17T07:22:35.037" v="1505" actId="478"/>
          <ac:picMkLst>
            <pc:docMk/>
            <pc:sldMk cId="4243644917" sldId="317"/>
            <ac:picMk id="31" creationId="{A7EEA418-A0DC-E465-F7B3-96085B6B7368}"/>
          </ac:picMkLst>
        </pc:picChg>
        <pc:picChg chg="del">
          <ac:chgData name="11136017_王昱喆" userId="fc54cd69-1068-474a-80af-48452a6a831e" providerId="ADAL" clId="{0DA29685-6316-4178-B826-4980B3314303}" dt="2023-05-17T07:22:35.037" v="1505" actId="478"/>
          <ac:picMkLst>
            <pc:docMk/>
            <pc:sldMk cId="4243644917" sldId="317"/>
            <ac:picMk id="33" creationId="{1FEC1D96-687A-0450-8652-141A37A4BD7B}"/>
          </ac:picMkLst>
        </pc:picChg>
      </pc:sldChg>
    </pc:docChg>
  </pc:docChgLst>
  <pc:docChgLst>
    <pc:chgData name="11136014_鄭又芹" userId="S::11136014@ntub.edu.tw::eec256e7-a81a-40fa-83bb-fbc3fa6eeb1a" providerId="AD" clId="Web-{BD00F4D8-E3E7-40C9-B474-4CD842CBB0D0}"/>
    <pc:docChg chg="modSld">
      <pc:chgData name="11136014_鄭又芹" userId="S::11136014@ntub.edu.tw::eec256e7-a81a-40fa-83bb-fbc3fa6eeb1a" providerId="AD" clId="Web-{BD00F4D8-E3E7-40C9-B474-4CD842CBB0D0}" dt="2023-05-17T02:25:36.811" v="5" actId="1076"/>
      <pc:docMkLst>
        <pc:docMk/>
      </pc:docMkLst>
      <pc:sldChg chg="modSp">
        <pc:chgData name="11136014_鄭又芹" userId="S::11136014@ntub.edu.tw::eec256e7-a81a-40fa-83bb-fbc3fa6eeb1a" providerId="AD" clId="Web-{BD00F4D8-E3E7-40C9-B474-4CD842CBB0D0}" dt="2023-05-17T02:25:36.811" v="5" actId="1076"/>
        <pc:sldMkLst>
          <pc:docMk/>
          <pc:sldMk cId="0" sldId="256"/>
        </pc:sldMkLst>
        <pc:spChg chg="mod">
          <ac:chgData name="11136014_鄭又芹" userId="S::11136014@ntub.edu.tw::eec256e7-a81a-40fa-83bb-fbc3fa6eeb1a" providerId="AD" clId="Web-{BD00F4D8-E3E7-40C9-B474-4CD842CBB0D0}" dt="2023-05-17T02:25:36.811" v="5" actId="1076"/>
          <ac:spMkLst>
            <pc:docMk/>
            <pc:sldMk cId="0" sldId="256"/>
            <ac:spMk id="92" creationId="{00000000-0000-0000-0000-000000000000}"/>
          </ac:spMkLst>
        </pc:spChg>
      </pc:sldChg>
    </pc:docChg>
  </pc:docChgLst>
  <pc:docChgLst>
    <pc:chgData name="11136010_張菀娟" userId="S::11136010@ntub.edu.tw::02c7d3f9-851c-43d2-8f5e-d9aa3ecf1d29" providerId="AD" clId="Web-{CA75589A-19EB-F0B0-CBCB-9002043F7899}"/>
    <pc:docChg chg="modSld">
      <pc:chgData name="11136010_張菀娟" userId="S::11136010@ntub.edu.tw::02c7d3f9-851c-43d2-8f5e-d9aa3ecf1d29" providerId="AD" clId="Web-{CA75589A-19EB-F0B0-CBCB-9002043F7899}" dt="2023-05-24T15:07:40.911" v="1"/>
      <pc:docMkLst>
        <pc:docMk/>
      </pc:docMkLst>
      <pc:sldChg chg="addAnim delAnim">
        <pc:chgData name="11136010_張菀娟" userId="S::11136010@ntub.edu.tw::02c7d3f9-851c-43d2-8f5e-d9aa3ecf1d29" providerId="AD" clId="Web-{CA75589A-19EB-F0B0-CBCB-9002043F7899}" dt="2023-05-24T15:07:40.911" v="1"/>
        <pc:sldMkLst>
          <pc:docMk/>
          <pc:sldMk cId="0" sldId="259"/>
        </pc:sldMkLst>
      </pc:sldChg>
    </pc:docChg>
  </pc:docChgLst>
  <pc:docChgLst>
    <pc:chgData name="11136017_王昱喆" userId="fc54cd69-1068-474a-80af-48452a6a831e" providerId="ADAL" clId="{208EC0B4-76A5-48B1-AB52-E9EAADCD0E10}"/>
    <pc:docChg chg="undo custSel addSld delSld modSld">
      <pc:chgData name="11136017_王昱喆" userId="fc54cd69-1068-474a-80af-48452a6a831e" providerId="ADAL" clId="{208EC0B4-76A5-48B1-AB52-E9EAADCD0E10}" dt="2023-05-18T09:41:39.476" v="777"/>
      <pc:docMkLst>
        <pc:docMk/>
      </pc:docMkLst>
      <pc:sldChg chg="addSp delSp modSp mod modAnim">
        <pc:chgData name="11136017_王昱喆" userId="fc54cd69-1068-474a-80af-48452a6a831e" providerId="ADAL" clId="{208EC0B4-76A5-48B1-AB52-E9EAADCD0E10}" dt="2023-05-18T09:18:51.143" v="600" actId="13926"/>
        <pc:sldMkLst>
          <pc:docMk/>
          <pc:sldMk cId="0" sldId="260"/>
        </pc:sldMkLst>
        <pc:spChg chg="mod ord">
          <ac:chgData name="11136017_王昱喆" userId="fc54cd69-1068-474a-80af-48452a6a831e" providerId="ADAL" clId="{208EC0B4-76A5-48B1-AB52-E9EAADCD0E10}" dt="2023-05-18T08:51:10.793" v="211" actId="164"/>
          <ac:spMkLst>
            <pc:docMk/>
            <pc:sldMk cId="0" sldId="260"/>
            <ac:spMk id="4" creationId="{336EA253-4368-46D9-A5E1-209444C8D9FF}"/>
          </ac:spMkLst>
        </pc:spChg>
        <pc:spChg chg="mod">
          <ac:chgData name="11136017_王昱喆" userId="fc54cd69-1068-474a-80af-48452a6a831e" providerId="ADAL" clId="{208EC0B4-76A5-48B1-AB52-E9EAADCD0E10}" dt="2023-05-18T08:51:10.793" v="211" actId="164"/>
          <ac:spMkLst>
            <pc:docMk/>
            <pc:sldMk cId="0" sldId="260"/>
            <ac:spMk id="5" creationId="{36CF83A7-5C82-4935-A2E0-BDF46CB47503}"/>
          </ac:spMkLst>
        </pc:spChg>
        <pc:spChg chg="mod ord">
          <ac:chgData name="11136017_王昱喆" userId="fc54cd69-1068-474a-80af-48452a6a831e" providerId="ADAL" clId="{208EC0B4-76A5-48B1-AB52-E9EAADCD0E10}" dt="2023-05-18T09:18:51.143" v="600" actId="13926"/>
          <ac:spMkLst>
            <pc:docMk/>
            <pc:sldMk cId="0" sldId="260"/>
            <ac:spMk id="6" creationId="{836706C8-024A-4774-BC50-DEDE796BC7CF}"/>
          </ac:spMkLst>
        </pc:spChg>
        <pc:spChg chg="add mod">
          <ac:chgData name="11136017_王昱喆" userId="fc54cd69-1068-474a-80af-48452a6a831e" providerId="ADAL" clId="{208EC0B4-76A5-48B1-AB52-E9EAADCD0E10}" dt="2023-05-18T08:51:10.793" v="211" actId="164"/>
          <ac:spMkLst>
            <pc:docMk/>
            <pc:sldMk cId="0" sldId="260"/>
            <ac:spMk id="8" creationId="{871767D6-0A84-4EBA-B74D-6C3B45C1E82E}"/>
          </ac:spMkLst>
        </pc:spChg>
        <pc:spChg chg="add mod">
          <ac:chgData name="11136017_王昱喆" userId="fc54cd69-1068-474a-80af-48452a6a831e" providerId="ADAL" clId="{208EC0B4-76A5-48B1-AB52-E9EAADCD0E10}" dt="2023-05-18T08:51:10.793" v="211" actId="164"/>
          <ac:spMkLst>
            <pc:docMk/>
            <pc:sldMk cId="0" sldId="260"/>
            <ac:spMk id="10" creationId="{98C41713-5D86-429A-8B55-F570B19AE5E6}"/>
          </ac:spMkLst>
        </pc:spChg>
        <pc:spChg chg="add mod">
          <ac:chgData name="11136017_王昱喆" userId="fc54cd69-1068-474a-80af-48452a6a831e" providerId="ADAL" clId="{208EC0B4-76A5-48B1-AB52-E9EAADCD0E10}" dt="2023-05-18T08:51:10.793" v="211" actId="164"/>
          <ac:spMkLst>
            <pc:docMk/>
            <pc:sldMk cId="0" sldId="260"/>
            <ac:spMk id="11" creationId="{584CD47C-255E-40EA-83FF-7CFDE076E8EE}"/>
          </ac:spMkLst>
        </pc:spChg>
        <pc:spChg chg="add mod">
          <ac:chgData name="11136017_王昱喆" userId="fc54cd69-1068-474a-80af-48452a6a831e" providerId="ADAL" clId="{208EC0B4-76A5-48B1-AB52-E9EAADCD0E10}" dt="2023-05-18T08:51:10.793" v="211" actId="164"/>
          <ac:spMkLst>
            <pc:docMk/>
            <pc:sldMk cId="0" sldId="260"/>
            <ac:spMk id="12" creationId="{C6B37122-A34C-4AEA-A407-37B3195D0D7C}"/>
          </ac:spMkLst>
        </pc:spChg>
        <pc:spChg chg="add mod">
          <ac:chgData name="11136017_王昱喆" userId="fc54cd69-1068-474a-80af-48452a6a831e" providerId="ADAL" clId="{208EC0B4-76A5-48B1-AB52-E9EAADCD0E10}" dt="2023-05-18T08:51:10.793" v="211" actId="164"/>
          <ac:spMkLst>
            <pc:docMk/>
            <pc:sldMk cId="0" sldId="260"/>
            <ac:spMk id="13" creationId="{D36741DB-43C2-4850-ADBF-F272C938A2A2}"/>
          </ac:spMkLst>
        </pc:spChg>
        <pc:spChg chg="add mod">
          <ac:chgData name="11136017_王昱喆" userId="fc54cd69-1068-474a-80af-48452a6a831e" providerId="ADAL" clId="{208EC0B4-76A5-48B1-AB52-E9EAADCD0E10}" dt="2023-05-18T08:51:10.793" v="211" actId="164"/>
          <ac:spMkLst>
            <pc:docMk/>
            <pc:sldMk cId="0" sldId="260"/>
            <ac:spMk id="14" creationId="{9EEF6A77-2F3F-4DDD-8074-281810393B3D}"/>
          </ac:spMkLst>
        </pc:spChg>
        <pc:spChg chg="add mod">
          <ac:chgData name="11136017_王昱喆" userId="fc54cd69-1068-474a-80af-48452a6a831e" providerId="ADAL" clId="{208EC0B4-76A5-48B1-AB52-E9EAADCD0E10}" dt="2023-05-18T08:51:10.793" v="211" actId="164"/>
          <ac:spMkLst>
            <pc:docMk/>
            <pc:sldMk cId="0" sldId="260"/>
            <ac:spMk id="15" creationId="{2418BDF8-70AA-430D-A6EA-E2BD93653E3D}"/>
          </ac:spMkLst>
        </pc:spChg>
        <pc:spChg chg="add del mod">
          <ac:chgData name="11136017_王昱喆" userId="fc54cd69-1068-474a-80af-48452a6a831e" providerId="ADAL" clId="{208EC0B4-76A5-48B1-AB52-E9EAADCD0E10}" dt="2023-05-18T08:48:21.705" v="177" actId="478"/>
          <ac:spMkLst>
            <pc:docMk/>
            <pc:sldMk cId="0" sldId="260"/>
            <ac:spMk id="16" creationId="{7F5C435A-1E3E-43A8-9DE9-BB17DC29BE79}"/>
          </ac:spMkLst>
        </pc:spChg>
        <pc:grpChg chg="add mod">
          <ac:chgData name="11136017_王昱喆" userId="fc54cd69-1068-474a-80af-48452a6a831e" providerId="ADAL" clId="{208EC0B4-76A5-48B1-AB52-E9EAADCD0E10}" dt="2023-05-18T08:50:30.677" v="200" actId="164"/>
          <ac:grpSpMkLst>
            <pc:docMk/>
            <pc:sldMk cId="0" sldId="260"/>
            <ac:grpSpMk id="17" creationId="{3786FBBF-0061-485E-8BBA-5ADBCB0BAC61}"/>
          </ac:grpSpMkLst>
        </pc:grpChg>
        <pc:grpChg chg="add mod">
          <ac:chgData name="11136017_王昱喆" userId="fc54cd69-1068-474a-80af-48452a6a831e" providerId="ADAL" clId="{208EC0B4-76A5-48B1-AB52-E9EAADCD0E10}" dt="2023-05-18T08:50:41.798" v="204" actId="164"/>
          <ac:grpSpMkLst>
            <pc:docMk/>
            <pc:sldMk cId="0" sldId="260"/>
            <ac:grpSpMk id="18" creationId="{D5E6A644-9BDA-4D69-B9C2-6F869DD2CACF}"/>
          </ac:grpSpMkLst>
        </pc:grpChg>
        <pc:grpChg chg="add mod">
          <ac:chgData name="11136017_王昱喆" userId="fc54cd69-1068-474a-80af-48452a6a831e" providerId="ADAL" clId="{208EC0B4-76A5-48B1-AB52-E9EAADCD0E10}" dt="2023-05-18T08:50:50.601" v="208" actId="164"/>
          <ac:grpSpMkLst>
            <pc:docMk/>
            <pc:sldMk cId="0" sldId="260"/>
            <ac:grpSpMk id="19" creationId="{B8168B44-1AD4-4B8F-B35A-F7BABAE2A6A0}"/>
          </ac:grpSpMkLst>
        </pc:grpChg>
        <pc:grpChg chg="add mod">
          <ac:chgData name="11136017_王昱喆" userId="fc54cd69-1068-474a-80af-48452a6a831e" providerId="ADAL" clId="{208EC0B4-76A5-48B1-AB52-E9EAADCD0E10}" dt="2023-05-18T08:51:10.793" v="211" actId="164"/>
          <ac:grpSpMkLst>
            <pc:docMk/>
            <pc:sldMk cId="0" sldId="260"/>
            <ac:grpSpMk id="20" creationId="{8A0B6597-79E1-41C4-80DB-F7EF96966016}"/>
          </ac:grpSpMkLst>
        </pc:grpChg>
        <pc:picChg chg="mod modCrop">
          <ac:chgData name="11136017_王昱喆" userId="fc54cd69-1068-474a-80af-48452a6a831e" providerId="ADAL" clId="{208EC0B4-76A5-48B1-AB52-E9EAADCD0E10}" dt="2023-05-18T08:51:10.793" v="211" actId="164"/>
          <ac:picMkLst>
            <pc:docMk/>
            <pc:sldMk cId="0" sldId="260"/>
            <ac:picMk id="2" creationId="{00000000-0000-0000-0000-000000000000}"/>
          </ac:picMkLst>
        </pc:picChg>
      </pc:sldChg>
      <pc:sldChg chg="modAnim">
        <pc:chgData name="11136017_王昱喆" userId="fc54cd69-1068-474a-80af-48452a6a831e" providerId="ADAL" clId="{208EC0B4-76A5-48B1-AB52-E9EAADCD0E10}" dt="2023-05-18T08:44:48.949" v="9"/>
        <pc:sldMkLst>
          <pc:docMk/>
          <pc:sldMk cId="0" sldId="263"/>
        </pc:sldMkLst>
      </pc:sldChg>
      <pc:sldChg chg="addSp modSp add mod modTransition setBg modAnim">
        <pc:chgData name="11136017_王昱喆" userId="fc54cd69-1068-474a-80af-48452a6a831e" providerId="ADAL" clId="{208EC0B4-76A5-48B1-AB52-E9EAADCD0E10}" dt="2023-05-18T09:26:18.186" v="661"/>
        <pc:sldMkLst>
          <pc:docMk/>
          <pc:sldMk cId="0" sldId="265"/>
        </pc:sldMkLst>
        <pc:spChg chg="mod">
          <ac:chgData name="11136017_王昱喆" userId="fc54cd69-1068-474a-80af-48452a6a831e" providerId="ADAL" clId="{208EC0B4-76A5-48B1-AB52-E9EAADCD0E10}" dt="2023-05-18T09:24:08.433" v="642" actId="108"/>
          <ac:spMkLst>
            <pc:docMk/>
            <pc:sldMk cId="0" sldId="265"/>
            <ac:spMk id="14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15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16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31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32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33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34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35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36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37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38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39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40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41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42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43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44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45" creationId="{00000000-0000-0000-0000-000000000000}"/>
          </ac:spMkLst>
        </pc:spChg>
        <pc:spChg chg="mod">
          <ac:chgData name="11136017_王昱喆" userId="fc54cd69-1068-474a-80af-48452a6a831e" providerId="ADAL" clId="{208EC0B4-76A5-48B1-AB52-E9EAADCD0E10}" dt="2023-05-18T09:24:21.948" v="645" actId="1076"/>
          <ac:spMkLst>
            <pc:docMk/>
            <pc:sldMk cId="0" sldId="265"/>
            <ac:spMk id="46" creationId="{00000000-0000-0000-0000-000000000000}"/>
          </ac:spMkLst>
        </pc:spChg>
        <pc:spChg chg="add mod">
          <ac:chgData name="11136017_王昱喆" userId="fc54cd69-1068-474a-80af-48452a6a831e" providerId="ADAL" clId="{208EC0B4-76A5-48B1-AB52-E9EAADCD0E10}" dt="2023-05-18T09:24:22.949" v="646"/>
          <ac:spMkLst>
            <pc:docMk/>
            <pc:sldMk cId="0" sldId="265"/>
            <ac:spMk id="47" creationId="{5A4B400F-872D-4258-B7C2-F122794A27C4}"/>
          </ac:spMkLst>
        </pc:spChg>
        <pc:spChg chg="add mod">
          <ac:chgData name="11136017_王昱喆" userId="fc54cd69-1068-474a-80af-48452a6a831e" providerId="ADAL" clId="{208EC0B4-76A5-48B1-AB52-E9EAADCD0E10}" dt="2023-05-18T09:24:22.949" v="646"/>
          <ac:spMkLst>
            <pc:docMk/>
            <pc:sldMk cId="0" sldId="265"/>
            <ac:spMk id="48" creationId="{3881E2BB-6EE4-413B-BE90-E6586911789A}"/>
          </ac:spMkLst>
        </pc:spChg>
        <pc:grpChg chg="mod">
          <ac:chgData name="11136017_王昱喆" userId="fc54cd69-1068-474a-80af-48452a6a831e" providerId="ADAL" clId="{208EC0B4-76A5-48B1-AB52-E9EAADCD0E10}" dt="2023-05-18T09:24:21.948" v="645" actId="1076"/>
          <ac:grpSpMkLst>
            <pc:docMk/>
            <pc:sldMk cId="0" sldId="265"/>
            <ac:grpSpMk id="2" creationId="{00000000-0000-0000-0000-000000000000}"/>
          </ac:grpSpMkLst>
        </pc:grpChg>
        <pc:grpChg chg="mod">
          <ac:chgData name="11136017_王昱喆" userId="fc54cd69-1068-474a-80af-48452a6a831e" providerId="ADAL" clId="{208EC0B4-76A5-48B1-AB52-E9EAADCD0E10}" dt="2023-05-18T09:24:21.948" v="645" actId="1076"/>
          <ac:grpSpMkLst>
            <pc:docMk/>
            <pc:sldMk cId="0" sldId="265"/>
            <ac:grpSpMk id="4" creationId="{00000000-0000-0000-0000-000000000000}"/>
          </ac:grpSpMkLst>
        </pc:grpChg>
        <pc:grpChg chg="mod">
          <ac:chgData name="11136017_王昱喆" userId="fc54cd69-1068-474a-80af-48452a6a831e" providerId="ADAL" clId="{208EC0B4-76A5-48B1-AB52-E9EAADCD0E10}" dt="2023-05-18T09:25:48.379" v="656" actId="14100"/>
          <ac:grpSpMkLst>
            <pc:docMk/>
            <pc:sldMk cId="0" sldId="265"/>
            <ac:grpSpMk id="6" creationId="{00000000-0000-0000-0000-000000000000}"/>
          </ac:grpSpMkLst>
        </pc:grpChg>
        <pc:grpChg chg="mod">
          <ac:chgData name="11136017_王昱喆" userId="fc54cd69-1068-474a-80af-48452a6a831e" providerId="ADAL" clId="{208EC0B4-76A5-48B1-AB52-E9EAADCD0E10}" dt="2023-05-18T09:24:21.948" v="645" actId="1076"/>
          <ac:grpSpMkLst>
            <pc:docMk/>
            <pc:sldMk cId="0" sldId="265"/>
            <ac:grpSpMk id="17" creationId="{00000000-0000-0000-0000-000000000000}"/>
          </ac:grpSpMkLst>
        </pc:grpChg>
        <pc:picChg chg="mod">
          <ac:chgData name="11136017_王昱喆" userId="fc54cd69-1068-474a-80af-48452a6a831e" providerId="ADAL" clId="{208EC0B4-76A5-48B1-AB52-E9EAADCD0E10}" dt="2023-05-18T09:25:56.146" v="657" actId="1076"/>
          <ac:picMkLst>
            <pc:docMk/>
            <pc:sldMk cId="0" sldId="265"/>
            <ac:picMk id="8" creationId="{00000000-0000-0000-0000-000000000000}"/>
          </ac:picMkLst>
        </pc:picChg>
        <pc:picChg chg="mod">
          <ac:chgData name="11136017_王昱喆" userId="fc54cd69-1068-474a-80af-48452a6a831e" providerId="ADAL" clId="{208EC0B4-76A5-48B1-AB52-E9EAADCD0E10}" dt="2023-05-18T09:25:56.146" v="657" actId="1076"/>
          <ac:picMkLst>
            <pc:docMk/>
            <pc:sldMk cId="0" sldId="265"/>
            <ac:picMk id="9" creationId="{00000000-0000-0000-0000-000000000000}"/>
          </ac:picMkLst>
        </pc:picChg>
        <pc:picChg chg="mod">
          <ac:chgData name="11136017_王昱喆" userId="fc54cd69-1068-474a-80af-48452a6a831e" providerId="ADAL" clId="{208EC0B4-76A5-48B1-AB52-E9EAADCD0E10}" dt="2023-05-18T09:25:56.146" v="657" actId="1076"/>
          <ac:picMkLst>
            <pc:docMk/>
            <pc:sldMk cId="0" sldId="265"/>
            <ac:picMk id="10" creationId="{00000000-0000-0000-0000-000000000000}"/>
          </ac:picMkLst>
        </pc:picChg>
        <pc:picChg chg="mod">
          <ac:chgData name="11136017_王昱喆" userId="fc54cd69-1068-474a-80af-48452a6a831e" providerId="ADAL" clId="{208EC0B4-76A5-48B1-AB52-E9EAADCD0E10}" dt="2023-05-18T09:25:56.146" v="657" actId="1076"/>
          <ac:picMkLst>
            <pc:docMk/>
            <pc:sldMk cId="0" sldId="265"/>
            <ac:picMk id="11" creationId="{00000000-0000-0000-0000-000000000000}"/>
          </ac:picMkLst>
        </pc:picChg>
        <pc:picChg chg="mod">
          <ac:chgData name="11136017_王昱喆" userId="fc54cd69-1068-474a-80af-48452a6a831e" providerId="ADAL" clId="{208EC0B4-76A5-48B1-AB52-E9EAADCD0E10}" dt="2023-05-18T09:25:56.146" v="657" actId="1076"/>
          <ac:picMkLst>
            <pc:docMk/>
            <pc:sldMk cId="0" sldId="265"/>
            <ac:picMk id="12" creationId="{00000000-0000-0000-0000-000000000000}"/>
          </ac:picMkLst>
        </pc:picChg>
        <pc:picChg chg="mod">
          <ac:chgData name="11136017_王昱喆" userId="fc54cd69-1068-474a-80af-48452a6a831e" providerId="ADAL" clId="{208EC0B4-76A5-48B1-AB52-E9EAADCD0E10}" dt="2023-05-18T09:25:56.146" v="657" actId="1076"/>
          <ac:picMkLst>
            <pc:docMk/>
            <pc:sldMk cId="0" sldId="265"/>
            <ac:picMk id="13" creationId="{00000000-0000-0000-0000-000000000000}"/>
          </ac:picMkLst>
        </pc:picChg>
        <pc:picChg chg="mod">
          <ac:chgData name="11136017_王昱喆" userId="fc54cd69-1068-474a-80af-48452a6a831e" providerId="ADAL" clId="{208EC0B4-76A5-48B1-AB52-E9EAADCD0E10}" dt="2023-05-18T09:24:21.948" v="645" actId="1076"/>
          <ac:picMkLst>
            <pc:docMk/>
            <pc:sldMk cId="0" sldId="265"/>
            <ac:picMk id="30" creationId="{00000000-0000-0000-0000-000000000000}"/>
          </ac:picMkLst>
        </pc:picChg>
      </pc:sldChg>
      <pc:sldChg chg="addSp delSp modSp mod modAnim">
        <pc:chgData name="11136017_王昱喆" userId="fc54cd69-1068-474a-80af-48452a6a831e" providerId="ADAL" clId="{208EC0B4-76A5-48B1-AB52-E9EAADCD0E10}" dt="2023-05-18T08:54:17.476" v="296"/>
        <pc:sldMkLst>
          <pc:docMk/>
          <pc:sldMk cId="0" sldId="269"/>
        </pc:sldMkLst>
        <pc:spChg chg="add mod">
          <ac:chgData name="11136017_王昱喆" userId="fc54cd69-1068-474a-80af-48452a6a831e" providerId="ADAL" clId="{208EC0B4-76A5-48B1-AB52-E9EAADCD0E10}" dt="2023-05-18T08:52:28.921" v="237" actId="1076"/>
          <ac:spMkLst>
            <pc:docMk/>
            <pc:sldMk cId="0" sldId="269"/>
            <ac:spMk id="5" creationId="{7B1F1261-CC41-4070-88CA-602BEAD2DF5E}"/>
          </ac:spMkLst>
        </pc:spChg>
        <pc:spChg chg="add mod ord">
          <ac:chgData name="11136017_王昱喆" userId="fc54cd69-1068-474a-80af-48452a6a831e" providerId="ADAL" clId="{208EC0B4-76A5-48B1-AB52-E9EAADCD0E10}" dt="2023-05-18T08:52:41.973" v="239" actId="207"/>
          <ac:spMkLst>
            <pc:docMk/>
            <pc:sldMk cId="0" sldId="269"/>
            <ac:spMk id="8" creationId="{96CC2537-AE8C-4459-A8D8-C6B352EA1EC6}"/>
          </ac:spMkLst>
        </pc:spChg>
        <pc:spChg chg="add del mod">
          <ac:chgData name="11136017_王昱喆" userId="fc54cd69-1068-474a-80af-48452a6a831e" providerId="ADAL" clId="{208EC0B4-76A5-48B1-AB52-E9EAADCD0E10}" dt="2023-05-18T08:51:53.214" v="225" actId="478"/>
          <ac:spMkLst>
            <pc:docMk/>
            <pc:sldMk cId="0" sldId="269"/>
            <ac:spMk id="10" creationId="{2071948E-5762-47B2-A53A-4E11A8B20438}"/>
          </ac:spMkLst>
        </pc:spChg>
        <pc:spChg chg="add mod ord">
          <ac:chgData name="11136017_王昱喆" userId="fc54cd69-1068-474a-80af-48452a6a831e" providerId="ADAL" clId="{208EC0B4-76A5-48B1-AB52-E9EAADCD0E10}" dt="2023-05-18T08:53:40.601" v="267" actId="1076"/>
          <ac:spMkLst>
            <pc:docMk/>
            <pc:sldMk cId="0" sldId="269"/>
            <ac:spMk id="11" creationId="{60D1135A-C3B2-48AB-B8EE-7E39039A9260}"/>
          </ac:spMkLst>
        </pc:spChg>
        <pc:spChg chg="add mod">
          <ac:chgData name="11136017_王昱喆" userId="fc54cd69-1068-474a-80af-48452a6a831e" providerId="ADAL" clId="{208EC0B4-76A5-48B1-AB52-E9EAADCD0E10}" dt="2023-05-18T08:53:23.986" v="260" actId="1076"/>
          <ac:spMkLst>
            <pc:docMk/>
            <pc:sldMk cId="0" sldId="269"/>
            <ac:spMk id="12" creationId="{E85A8888-28B5-4ED0-A839-7712E3D7C3AE}"/>
          </ac:spMkLst>
        </pc:spChg>
        <pc:spChg chg="add mod">
          <ac:chgData name="11136017_王昱喆" userId="fc54cd69-1068-474a-80af-48452a6a831e" providerId="ADAL" clId="{208EC0B4-76A5-48B1-AB52-E9EAADCD0E10}" dt="2023-05-18T08:53:32.690" v="264" actId="14100"/>
          <ac:spMkLst>
            <pc:docMk/>
            <pc:sldMk cId="0" sldId="269"/>
            <ac:spMk id="13" creationId="{8B0FC1C9-D540-40C0-BADF-BEAF20CC668C}"/>
          </ac:spMkLst>
        </pc:spChg>
        <pc:spChg chg="add del mod">
          <ac:chgData name="11136017_王昱喆" userId="fc54cd69-1068-474a-80af-48452a6a831e" providerId="ADAL" clId="{208EC0B4-76A5-48B1-AB52-E9EAADCD0E10}" dt="2023-05-18T08:53:42.419" v="269"/>
          <ac:spMkLst>
            <pc:docMk/>
            <pc:sldMk cId="0" sldId="269"/>
            <ac:spMk id="14" creationId="{1D6F74BE-FDB9-4A90-B1B4-F0A9E0C523A8}"/>
          </ac:spMkLst>
        </pc:spChg>
        <pc:spChg chg="add del mod">
          <ac:chgData name="11136017_王昱喆" userId="fc54cd69-1068-474a-80af-48452a6a831e" providerId="ADAL" clId="{208EC0B4-76A5-48B1-AB52-E9EAADCD0E10}" dt="2023-05-18T08:53:44.979" v="271"/>
          <ac:spMkLst>
            <pc:docMk/>
            <pc:sldMk cId="0" sldId="269"/>
            <ac:spMk id="15" creationId="{2D36C1E0-7109-4A95-9709-8BC831128C34}"/>
          </ac:spMkLst>
        </pc:spChg>
        <pc:spChg chg="add mod">
          <ac:chgData name="11136017_王昱喆" userId="fc54cd69-1068-474a-80af-48452a6a831e" providerId="ADAL" clId="{208EC0B4-76A5-48B1-AB52-E9EAADCD0E10}" dt="2023-05-18T08:53:55.846" v="293" actId="20577"/>
          <ac:spMkLst>
            <pc:docMk/>
            <pc:sldMk cId="0" sldId="269"/>
            <ac:spMk id="16" creationId="{C1E3C458-1DC7-43D0-B11D-8B4BB28BD318}"/>
          </ac:spMkLst>
        </pc:spChg>
        <pc:picChg chg="mod">
          <ac:chgData name="11136017_王昱喆" userId="fc54cd69-1068-474a-80af-48452a6a831e" providerId="ADAL" clId="{208EC0B4-76A5-48B1-AB52-E9EAADCD0E10}" dt="2023-05-18T08:52:09.427" v="229" actId="1076"/>
          <ac:picMkLst>
            <pc:docMk/>
            <pc:sldMk cId="0" sldId="269"/>
            <ac:picMk id="2" creationId="{00000000-0000-0000-0000-000000000000}"/>
          </ac:picMkLst>
        </pc:picChg>
      </pc:sldChg>
      <pc:sldChg chg="addSp delSp modSp mod addAnim delAnim modAnim">
        <pc:chgData name="11136017_王昱喆" userId="fc54cd69-1068-474a-80af-48452a6a831e" providerId="ADAL" clId="{208EC0B4-76A5-48B1-AB52-E9EAADCD0E10}" dt="2023-05-18T09:33:13.689" v="728" actId="478"/>
        <pc:sldMkLst>
          <pc:docMk/>
          <pc:sldMk cId="0" sldId="274"/>
        </pc:sldMkLst>
        <pc:spChg chg="add del mod">
          <ac:chgData name="11136017_王昱喆" userId="fc54cd69-1068-474a-80af-48452a6a831e" providerId="ADAL" clId="{208EC0B4-76A5-48B1-AB52-E9EAADCD0E10}" dt="2023-05-18T09:30:54.091" v="708" actId="478"/>
          <ac:spMkLst>
            <pc:docMk/>
            <pc:sldMk cId="0" sldId="274"/>
            <ac:spMk id="5" creationId="{00000000-0000-0000-0000-000000000000}"/>
          </ac:spMkLst>
        </pc:spChg>
        <pc:spChg chg="add del mod ord">
          <ac:chgData name="11136017_王昱喆" userId="fc54cd69-1068-474a-80af-48452a6a831e" providerId="ADAL" clId="{208EC0B4-76A5-48B1-AB52-E9EAADCD0E10}" dt="2023-05-18T09:30:40.247" v="701" actId="164"/>
          <ac:spMkLst>
            <pc:docMk/>
            <pc:sldMk cId="0" sldId="274"/>
            <ac:spMk id="6" creationId="{3D7A4F9B-390F-4B40-BF3D-540A74A600B5}"/>
          </ac:spMkLst>
        </pc:spChg>
        <pc:spChg chg="add mod">
          <ac:chgData name="11136017_王昱喆" userId="fc54cd69-1068-474a-80af-48452a6a831e" providerId="ADAL" clId="{208EC0B4-76A5-48B1-AB52-E9EAADCD0E10}" dt="2023-05-18T09:30:40.247" v="701" actId="164"/>
          <ac:spMkLst>
            <pc:docMk/>
            <pc:sldMk cId="0" sldId="274"/>
            <ac:spMk id="10" creationId="{AACCAD32-DF0B-4AC2-BF60-E80E38383851}"/>
          </ac:spMkLst>
        </pc:spChg>
        <pc:spChg chg="mod">
          <ac:chgData name="11136017_王昱喆" userId="fc54cd69-1068-474a-80af-48452a6a831e" providerId="ADAL" clId="{208EC0B4-76A5-48B1-AB52-E9EAADCD0E10}" dt="2023-05-18T09:30:50.619" v="706"/>
          <ac:spMkLst>
            <pc:docMk/>
            <pc:sldMk cId="0" sldId="274"/>
            <ac:spMk id="13" creationId="{2714DDC5-AF67-46C9-B0A3-E2D9E1F8BCB3}"/>
          </ac:spMkLst>
        </pc:spChg>
        <pc:spChg chg="mod">
          <ac:chgData name="11136017_王昱喆" userId="fc54cd69-1068-474a-80af-48452a6a831e" providerId="ADAL" clId="{208EC0B4-76A5-48B1-AB52-E9EAADCD0E10}" dt="2023-05-18T09:30:50.619" v="706"/>
          <ac:spMkLst>
            <pc:docMk/>
            <pc:sldMk cId="0" sldId="274"/>
            <ac:spMk id="15" creationId="{CD840FE4-F83E-4714-B23C-738F886BD51A}"/>
          </ac:spMkLst>
        </pc:spChg>
        <pc:spChg chg="del mod">
          <ac:chgData name="11136017_王昱喆" userId="fc54cd69-1068-474a-80af-48452a6a831e" providerId="ADAL" clId="{208EC0B4-76A5-48B1-AB52-E9EAADCD0E10}" dt="2023-05-18T09:33:13.689" v="728" actId="478"/>
          <ac:spMkLst>
            <pc:docMk/>
            <pc:sldMk cId="0" sldId="274"/>
            <ac:spMk id="17" creationId="{88DF3B26-AEC1-4725-9E4C-F02E5A56683B}"/>
          </ac:spMkLst>
        </pc:spChg>
        <pc:spChg chg="mod">
          <ac:chgData name="11136017_王昱喆" userId="fc54cd69-1068-474a-80af-48452a6a831e" providerId="ADAL" clId="{208EC0B4-76A5-48B1-AB52-E9EAADCD0E10}" dt="2023-05-18T09:31:19.790" v="712" actId="207"/>
          <ac:spMkLst>
            <pc:docMk/>
            <pc:sldMk cId="0" sldId="274"/>
            <ac:spMk id="19" creationId="{B778D03F-2B77-47DB-A323-EBEFDC2190CC}"/>
          </ac:spMkLst>
        </pc:spChg>
        <pc:grpChg chg="add del mod">
          <ac:chgData name="11136017_王昱喆" userId="fc54cd69-1068-474a-80af-48452a6a831e" providerId="ADAL" clId="{208EC0B4-76A5-48B1-AB52-E9EAADCD0E10}" dt="2023-05-18T09:30:41.624" v="702" actId="21"/>
          <ac:grpSpMkLst>
            <pc:docMk/>
            <pc:sldMk cId="0" sldId="274"/>
            <ac:grpSpMk id="11" creationId="{CC49D754-5B91-4654-AB90-738C0B563EEE}"/>
          </ac:grpSpMkLst>
        </pc:grpChg>
        <pc:grpChg chg="add del mod">
          <ac:chgData name="11136017_王昱喆" userId="fc54cd69-1068-474a-80af-48452a6a831e" providerId="ADAL" clId="{208EC0B4-76A5-48B1-AB52-E9EAADCD0E10}" dt="2023-05-18T09:30:53.596" v="707"/>
          <ac:grpSpMkLst>
            <pc:docMk/>
            <pc:sldMk cId="0" sldId="274"/>
            <ac:grpSpMk id="12" creationId="{A51EEBAE-EE52-4607-B136-FB4B9A4F3B7D}"/>
          </ac:grpSpMkLst>
        </pc:grpChg>
        <pc:grpChg chg="add mod">
          <ac:chgData name="11136017_王昱喆" userId="fc54cd69-1068-474a-80af-48452a6a831e" providerId="ADAL" clId="{208EC0B4-76A5-48B1-AB52-E9EAADCD0E10}" dt="2023-05-18T09:32:13.858" v="717" actId="1076"/>
          <ac:grpSpMkLst>
            <pc:docMk/>
            <pc:sldMk cId="0" sldId="274"/>
            <ac:grpSpMk id="16" creationId="{1AACB4FF-87D4-4ABD-81D8-82A2D91A92FE}"/>
          </ac:grpSpMkLst>
        </pc:grpChg>
        <pc:picChg chg="del mod">
          <ac:chgData name="11136017_王昱喆" userId="fc54cd69-1068-474a-80af-48452a6a831e" providerId="ADAL" clId="{208EC0B4-76A5-48B1-AB52-E9EAADCD0E10}" dt="2023-05-18T09:06:12.221" v="459" actId="478"/>
          <ac:picMkLst>
            <pc:docMk/>
            <pc:sldMk cId="0" sldId="274"/>
            <ac:picMk id="2" creationId="{00000000-0000-0000-0000-000000000000}"/>
          </ac:picMkLst>
        </pc:picChg>
        <pc:picChg chg="mod">
          <ac:chgData name="11136017_王昱喆" userId="fc54cd69-1068-474a-80af-48452a6a831e" providerId="ADAL" clId="{208EC0B4-76A5-48B1-AB52-E9EAADCD0E10}" dt="2023-05-18T09:30:45.642" v="704" actId="1076"/>
          <ac:picMkLst>
            <pc:docMk/>
            <pc:sldMk cId="0" sldId="274"/>
            <ac:picMk id="3" creationId="{00000000-0000-0000-0000-000000000000}"/>
          </ac:picMkLst>
        </pc:picChg>
        <pc:picChg chg="mod">
          <ac:chgData name="11136017_王昱喆" userId="fc54cd69-1068-474a-80af-48452a6a831e" providerId="ADAL" clId="{208EC0B4-76A5-48B1-AB52-E9EAADCD0E10}" dt="2023-05-18T09:30:40.247" v="701" actId="164"/>
          <ac:picMkLst>
            <pc:docMk/>
            <pc:sldMk cId="0" sldId="274"/>
            <ac:picMk id="9" creationId="{CCCC4A06-FD78-44C3-BFA6-506039C7098B}"/>
          </ac:picMkLst>
        </pc:picChg>
        <pc:picChg chg="mod">
          <ac:chgData name="11136017_王昱喆" userId="fc54cd69-1068-474a-80af-48452a6a831e" providerId="ADAL" clId="{208EC0B4-76A5-48B1-AB52-E9EAADCD0E10}" dt="2023-05-18T09:30:50.619" v="706"/>
          <ac:picMkLst>
            <pc:docMk/>
            <pc:sldMk cId="0" sldId="274"/>
            <ac:picMk id="14" creationId="{88441A18-16F1-4B3F-A446-6AAAF8A70298}"/>
          </ac:picMkLst>
        </pc:picChg>
        <pc:picChg chg="mod">
          <ac:chgData name="11136017_王昱喆" userId="fc54cd69-1068-474a-80af-48452a6a831e" providerId="ADAL" clId="{208EC0B4-76A5-48B1-AB52-E9EAADCD0E10}" dt="2023-05-18T09:30:56.616" v="709"/>
          <ac:picMkLst>
            <pc:docMk/>
            <pc:sldMk cId="0" sldId="274"/>
            <ac:picMk id="18" creationId="{E83025DF-FA91-415C-B2F1-A7FC0720E857}"/>
          </ac:picMkLst>
        </pc:picChg>
      </pc:sldChg>
      <pc:sldChg chg="modSp del mod">
        <pc:chgData name="11136017_王昱喆" userId="fc54cd69-1068-474a-80af-48452a6a831e" providerId="ADAL" clId="{208EC0B4-76A5-48B1-AB52-E9EAADCD0E10}" dt="2023-05-18T09:07:00.292" v="469" actId="47"/>
        <pc:sldMkLst>
          <pc:docMk/>
          <pc:sldMk cId="0" sldId="275"/>
        </pc:sldMkLst>
        <pc:spChg chg="mod">
          <ac:chgData name="11136017_王昱喆" userId="fc54cd69-1068-474a-80af-48452a6a831e" providerId="ADAL" clId="{208EC0B4-76A5-48B1-AB52-E9EAADCD0E10}" dt="2023-05-18T09:04:38.273" v="435" actId="1076"/>
          <ac:spMkLst>
            <pc:docMk/>
            <pc:sldMk cId="0" sldId="275"/>
            <ac:spMk id="4" creationId="{00000000-0000-0000-0000-000000000000}"/>
          </ac:spMkLst>
        </pc:spChg>
      </pc:sldChg>
      <pc:sldChg chg="addSp delSp modSp mod addAnim delAnim modAnim">
        <pc:chgData name="11136017_王昱喆" userId="fc54cd69-1068-474a-80af-48452a6a831e" providerId="ADAL" clId="{208EC0B4-76A5-48B1-AB52-E9EAADCD0E10}" dt="2023-05-18T09:39:00.613" v="763"/>
        <pc:sldMkLst>
          <pc:docMk/>
          <pc:sldMk cId="0" sldId="276"/>
        </pc:sldMkLst>
        <pc:spChg chg="add mod">
          <ac:chgData name="11136017_王昱喆" userId="fc54cd69-1068-474a-80af-48452a6a831e" providerId="ADAL" clId="{208EC0B4-76A5-48B1-AB52-E9EAADCD0E10}" dt="2023-05-18T09:35:18.128" v="749" actId="1076"/>
          <ac:spMkLst>
            <pc:docMk/>
            <pc:sldMk cId="0" sldId="276"/>
            <ac:spMk id="10" creationId="{59FED62E-E7C8-4288-A5AE-EA4ED01152B4}"/>
          </ac:spMkLst>
        </pc:spChg>
        <pc:picChg chg="mod">
          <ac:chgData name="11136017_王昱喆" userId="fc54cd69-1068-474a-80af-48452a6a831e" providerId="ADAL" clId="{208EC0B4-76A5-48B1-AB52-E9EAADCD0E10}" dt="2023-05-18T09:33:43.394" v="730" actId="1076"/>
          <ac:picMkLst>
            <pc:docMk/>
            <pc:sldMk cId="0" sldId="276"/>
            <ac:picMk id="2" creationId="{00000000-0000-0000-0000-000000000000}"/>
          </ac:picMkLst>
        </pc:picChg>
        <pc:picChg chg="del mod">
          <ac:chgData name="11136017_王昱喆" userId="fc54cd69-1068-474a-80af-48452a6a831e" providerId="ADAL" clId="{208EC0B4-76A5-48B1-AB52-E9EAADCD0E10}" dt="2023-05-18T09:32:59.327" v="726" actId="478"/>
          <ac:picMkLst>
            <pc:docMk/>
            <pc:sldMk cId="0" sldId="276"/>
            <ac:picMk id="3" creationId="{00000000-0000-0000-0000-000000000000}"/>
          </ac:picMkLst>
        </pc:picChg>
        <pc:picChg chg="del mod">
          <ac:chgData name="11136017_王昱喆" userId="fc54cd69-1068-474a-80af-48452a6a831e" providerId="ADAL" clId="{208EC0B4-76A5-48B1-AB52-E9EAADCD0E10}" dt="2023-05-18T09:32:28.050" v="719" actId="478"/>
          <ac:picMkLst>
            <pc:docMk/>
            <pc:sldMk cId="0" sldId="276"/>
            <ac:picMk id="5" creationId="{00000000-0000-0000-0000-000000000000}"/>
          </ac:picMkLst>
        </pc:picChg>
        <pc:picChg chg="add mod">
          <ac:chgData name="11136017_王昱喆" userId="fc54cd69-1068-474a-80af-48452a6a831e" providerId="ADAL" clId="{208EC0B4-76A5-48B1-AB52-E9EAADCD0E10}" dt="2023-05-18T09:33:02.986" v="727" actId="1076"/>
          <ac:picMkLst>
            <pc:docMk/>
            <pc:sldMk cId="0" sldId="276"/>
            <ac:picMk id="9" creationId="{BFFE0C96-8A25-4ADF-9531-BC84B81107AC}"/>
          </ac:picMkLst>
        </pc:picChg>
        <pc:picChg chg="add del mod modCrop">
          <ac:chgData name="11136017_王昱喆" userId="fc54cd69-1068-474a-80af-48452a6a831e" providerId="ADAL" clId="{208EC0B4-76A5-48B1-AB52-E9EAADCD0E10}" dt="2023-05-18T09:35:45.234" v="757" actId="1076"/>
          <ac:picMkLst>
            <pc:docMk/>
            <pc:sldMk cId="0" sldId="276"/>
            <ac:picMk id="11" creationId="{69698BCE-07B3-41B9-8BAE-D0321E94B817}"/>
          </ac:picMkLst>
        </pc:picChg>
        <pc:picChg chg="add del mod">
          <ac:chgData name="11136017_王昱喆" userId="fc54cd69-1068-474a-80af-48452a6a831e" providerId="ADAL" clId="{208EC0B4-76A5-48B1-AB52-E9EAADCD0E10}" dt="2023-05-18T09:35:50.528" v="758" actId="478"/>
          <ac:picMkLst>
            <pc:docMk/>
            <pc:sldMk cId="0" sldId="276"/>
            <ac:picMk id="12" creationId="{62ECBCB2-1337-4F0B-AF3E-BEB67C09B5F9}"/>
          </ac:picMkLst>
        </pc:picChg>
      </pc:sldChg>
      <pc:sldChg chg="del">
        <pc:chgData name="11136017_王昱喆" userId="fc54cd69-1068-474a-80af-48452a6a831e" providerId="ADAL" clId="{208EC0B4-76A5-48B1-AB52-E9EAADCD0E10}" dt="2023-05-18T09:07:18.583" v="477" actId="47"/>
        <pc:sldMkLst>
          <pc:docMk/>
          <pc:sldMk cId="0" sldId="277"/>
        </pc:sldMkLst>
      </pc:sldChg>
      <pc:sldChg chg="modAnim">
        <pc:chgData name="11136017_王昱喆" userId="fc54cd69-1068-474a-80af-48452a6a831e" providerId="ADAL" clId="{208EC0B4-76A5-48B1-AB52-E9EAADCD0E10}" dt="2023-05-18T09:39:14.246" v="764"/>
        <pc:sldMkLst>
          <pc:docMk/>
          <pc:sldMk cId="0" sldId="278"/>
        </pc:sldMkLst>
      </pc:sldChg>
      <pc:sldChg chg="delSp modSp mod delAnim modAnim">
        <pc:chgData name="11136017_王昱喆" userId="fc54cd69-1068-474a-80af-48452a6a831e" providerId="ADAL" clId="{208EC0B4-76A5-48B1-AB52-E9EAADCD0E10}" dt="2023-05-18T09:41:39.476" v="777"/>
        <pc:sldMkLst>
          <pc:docMk/>
          <pc:sldMk cId="3440221538" sldId="286"/>
        </pc:sldMkLst>
        <pc:spChg chg="mod">
          <ac:chgData name="11136017_王昱喆" userId="fc54cd69-1068-474a-80af-48452a6a831e" providerId="ADAL" clId="{208EC0B4-76A5-48B1-AB52-E9EAADCD0E10}" dt="2023-05-18T09:41:32.595" v="771" actId="1076"/>
          <ac:spMkLst>
            <pc:docMk/>
            <pc:sldMk cId="3440221538" sldId="286"/>
            <ac:spMk id="16" creationId="{060B362B-9138-816C-73B0-ADFCE8EE8E5C}"/>
          </ac:spMkLst>
        </pc:spChg>
        <pc:spChg chg="mod">
          <ac:chgData name="11136017_王昱喆" userId="fc54cd69-1068-474a-80af-48452a6a831e" providerId="ADAL" clId="{208EC0B4-76A5-48B1-AB52-E9EAADCD0E10}" dt="2023-05-18T09:41:05.834" v="766" actId="1076"/>
          <ac:spMkLst>
            <pc:docMk/>
            <pc:sldMk cId="3440221538" sldId="286"/>
            <ac:spMk id="17" creationId="{8985C090-79EF-0D05-04D6-EC6BD94E6025}"/>
          </ac:spMkLst>
        </pc:spChg>
        <pc:spChg chg="mod">
          <ac:chgData name="11136017_王昱喆" userId="fc54cd69-1068-474a-80af-48452a6a831e" providerId="ADAL" clId="{208EC0B4-76A5-48B1-AB52-E9EAADCD0E10}" dt="2023-05-18T09:41:22.706" v="770" actId="1076"/>
          <ac:spMkLst>
            <pc:docMk/>
            <pc:sldMk cId="3440221538" sldId="286"/>
            <ac:spMk id="18" creationId="{5EF75598-EB49-4EF1-5A78-D74B7717F6AD}"/>
          </ac:spMkLst>
        </pc:spChg>
        <pc:spChg chg="del mod">
          <ac:chgData name="11136017_王昱喆" userId="fc54cd69-1068-474a-80af-48452a6a831e" providerId="ADAL" clId="{208EC0B4-76A5-48B1-AB52-E9EAADCD0E10}" dt="2023-05-18T09:41:39.476" v="775"/>
          <ac:spMkLst>
            <pc:docMk/>
            <pc:sldMk cId="3440221538" sldId="286"/>
            <ac:spMk id="21" creationId="{6034668A-3F20-9140-B59F-A16ECA8C377A}"/>
          </ac:spMkLst>
        </pc:spChg>
        <pc:spChg chg="del mod">
          <ac:chgData name="11136017_王昱喆" userId="fc54cd69-1068-474a-80af-48452a6a831e" providerId="ADAL" clId="{208EC0B4-76A5-48B1-AB52-E9EAADCD0E10}" dt="2023-05-18T09:41:39.476" v="777"/>
          <ac:spMkLst>
            <pc:docMk/>
            <pc:sldMk cId="3440221538" sldId="286"/>
            <ac:spMk id="23" creationId="{3AF02FFD-27D9-5217-1C47-FE61838FF1CC}"/>
          </ac:spMkLst>
        </pc:spChg>
      </pc:sldChg>
      <pc:sldChg chg="addSp delSp modSp add del mod delAnim">
        <pc:chgData name="11136017_王昱喆" userId="fc54cd69-1068-474a-80af-48452a6a831e" providerId="ADAL" clId="{208EC0B4-76A5-48B1-AB52-E9EAADCD0E10}" dt="2023-05-18T09:24:26.513" v="647" actId="47"/>
        <pc:sldMkLst>
          <pc:docMk/>
          <pc:sldMk cId="1001161175" sldId="287"/>
        </pc:sldMkLst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15" creationId="{C51D6718-800D-4A66-97AD-7C3DB2064E3F}"/>
          </ac:spMkLst>
        </pc:spChg>
        <pc:spChg chg="del">
          <ac:chgData name="11136017_王昱喆" userId="fc54cd69-1068-474a-80af-48452a6a831e" providerId="ADAL" clId="{208EC0B4-76A5-48B1-AB52-E9EAADCD0E10}" dt="2023-05-18T09:22:59.488" v="606" actId="478"/>
          <ac:spMkLst>
            <pc:docMk/>
            <pc:sldMk cId="1001161175" sldId="287"/>
            <ac:spMk id="16" creationId="{10138AA7-696F-ECDC-2A08-7428AF9F1834}"/>
          </ac:spMkLst>
        </pc:spChg>
        <pc:spChg chg="del">
          <ac:chgData name="11136017_王昱喆" userId="fc54cd69-1068-474a-80af-48452a6a831e" providerId="ADAL" clId="{208EC0B4-76A5-48B1-AB52-E9EAADCD0E10}" dt="2023-05-18T09:22:59.488" v="606" actId="478"/>
          <ac:spMkLst>
            <pc:docMk/>
            <pc:sldMk cId="1001161175" sldId="287"/>
            <ac:spMk id="18" creationId="{67B6BB0F-C385-F60F-72B1-52E78A90810E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19" creationId="{F180BD6B-0F79-43ED-AA8C-689A4615D079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21" creationId="{E591B830-3C80-4A1F-9465-2698FDAC93A1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28" creationId="{F6489BAA-C093-498B-BA0B-B563B02D5209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29" creationId="{A9D40E3A-E120-48CD-AE86-7F5E4BDE968F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31" creationId="{34F30465-131C-4CB8-AC75-A9CC38F7F28E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32" creationId="{AA41DDAA-DE9D-4C9B-BDD5-0E0852A182BE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33" creationId="{039A7DE2-3CAD-4EF5-85CF-A8783605FC90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34" creationId="{4483B9B4-DBB2-42D8-98E1-C52D0510185A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35" creationId="{1171C446-43AA-4E68-846D-01FC0CDE87A1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36" creationId="{128CE3C0-010E-4132-B09A-2546528092F9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37" creationId="{216F1FA9-245E-4960-96A7-D13D4C608348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38" creationId="{C117AD10-D9AA-468D-A944-874E1F14EE5C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39" creationId="{F9098E8D-51CA-4565-AFEF-481735E63492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40" creationId="{1C0B40D2-2212-41CC-83F5-8B5017DD9D69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41" creationId="{3E48D768-8F0B-406D-BFB9-79FA4318304E}"/>
          </ac:spMkLst>
        </pc:spChg>
        <pc:spChg chg="mod">
          <ac:chgData name="11136017_王昱喆" userId="fc54cd69-1068-474a-80af-48452a6a831e" providerId="ADAL" clId="{208EC0B4-76A5-48B1-AB52-E9EAADCD0E10}" dt="2023-05-18T09:23:22.556" v="614"/>
          <ac:spMkLst>
            <pc:docMk/>
            <pc:sldMk cId="1001161175" sldId="287"/>
            <ac:spMk id="42" creationId="{543DEA29-ED27-43BB-9144-4D354F8C7AAB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44" creationId="{2DCD4E6D-73F4-4FEA-9647-60702747C29F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45" creationId="{8FA074BF-7D9E-4A87-BE71-636CFA0B476B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46" creationId="{2CF302CE-BB47-4346-8A38-F038A3A71799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47" creationId="{488FE23F-2B44-4545-9AA1-EB51AC4ED794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48" creationId="{6BD577E4-AC08-449A-9BC0-143E1F807D59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49" creationId="{7EF181F6-221C-4644-89D4-DAF2A40C3AF5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50" creationId="{B23803C5-1B78-424A-BA9A-C242BD234E46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51" creationId="{9FC31AD6-6FDF-4032-AEA3-B2C057A599B6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52" creationId="{D0D992B5-B8C1-4AC3-89A1-65490D411C87}"/>
          </ac:spMkLst>
        </pc:spChg>
        <pc:spChg chg="add mod">
          <ac:chgData name="11136017_王昱喆" userId="fc54cd69-1068-474a-80af-48452a6a831e" providerId="ADAL" clId="{208EC0B4-76A5-48B1-AB52-E9EAADCD0E10}" dt="2023-05-18T09:23:25.748" v="615" actId="1076"/>
          <ac:spMkLst>
            <pc:docMk/>
            <pc:sldMk cId="1001161175" sldId="287"/>
            <ac:spMk id="53" creationId="{2719DB6D-96AC-43DC-BA8E-AC37060FA5DB}"/>
          </ac:spMkLst>
        </pc:spChg>
        <pc:spChg chg="add del mod">
          <ac:chgData name="11136017_王昱喆" userId="fc54cd69-1068-474a-80af-48452a6a831e" providerId="ADAL" clId="{208EC0B4-76A5-48B1-AB52-E9EAADCD0E10}" dt="2023-05-18T09:23:39.542" v="619"/>
          <ac:spMkLst>
            <pc:docMk/>
            <pc:sldMk cId="1001161175" sldId="287"/>
            <ac:spMk id="54" creationId="{C158A96F-148A-4355-8630-09B381EEDDD3}"/>
          </ac:spMkLst>
        </pc:spChg>
        <pc:spChg chg="add del mod">
          <ac:chgData name="11136017_王昱喆" userId="fc54cd69-1068-474a-80af-48452a6a831e" providerId="ADAL" clId="{208EC0B4-76A5-48B1-AB52-E9EAADCD0E10}" dt="2023-05-18T09:23:39.542" v="619"/>
          <ac:spMkLst>
            <pc:docMk/>
            <pc:sldMk cId="1001161175" sldId="287"/>
            <ac:spMk id="55" creationId="{A3D103FB-927E-45EF-A93A-BA9467A57736}"/>
          </ac:spMkLst>
        </pc:spChg>
        <pc:spChg chg="add del mod">
          <ac:chgData name="11136017_王昱喆" userId="fc54cd69-1068-474a-80af-48452a6a831e" providerId="ADAL" clId="{208EC0B4-76A5-48B1-AB52-E9EAADCD0E10}" dt="2023-05-18T09:23:39.542" v="619"/>
          <ac:spMkLst>
            <pc:docMk/>
            <pc:sldMk cId="1001161175" sldId="287"/>
            <ac:spMk id="56" creationId="{3FB8A6F5-327F-47DE-8ACF-2999E5B1F0C4}"/>
          </ac:spMkLst>
        </pc:spChg>
        <pc:spChg chg="add del mod">
          <ac:chgData name="11136017_王昱喆" userId="fc54cd69-1068-474a-80af-48452a6a831e" providerId="ADAL" clId="{208EC0B4-76A5-48B1-AB52-E9EAADCD0E10}" dt="2023-05-18T09:23:39.542" v="619"/>
          <ac:spMkLst>
            <pc:docMk/>
            <pc:sldMk cId="1001161175" sldId="287"/>
            <ac:spMk id="57" creationId="{D6E42FC6-2F71-4A17-BCA7-D876E5714E92}"/>
          </ac:spMkLst>
        </pc:spChg>
        <pc:spChg chg="add del mod">
          <ac:chgData name="11136017_王昱喆" userId="fc54cd69-1068-474a-80af-48452a6a831e" providerId="ADAL" clId="{208EC0B4-76A5-48B1-AB52-E9EAADCD0E10}" dt="2023-05-18T09:23:39.542" v="619"/>
          <ac:spMkLst>
            <pc:docMk/>
            <pc:sldMk cId="1001161175" sldId="287"/>
            <ac:spMk id="58" creationId="{78E72C2C-E0A3-4986-BD34-25A00E618262}"/>
          </ac:spMkLst>
        </pc:spChg>
        <pc:spChg chg="add del mod">
          <ac:chgData name="11136017_王昱喆" userId="fc54cd69-1068-474a-80af-48452a6a831e" providerId="ADAL" clId="{208EC0B4-76A5-48B1-AB52-E9EAADCD0E10}" dt="2023-05-18T09:23:39.542" v="619"/>
          <ac:spMkLst>
            <pc:docMk/>
            <pc:sldMk cId="1001161175" sldId="287"/>
            <ac:spMk id="59" creationId="{0A6A0DC8-3E68-42E1-8857-1EE7C12EF467}"/>
          </ac:spMkLst>
        </pc:spChg>
        <pc:spChg chg="add mod">
          <ac:chgData name="11136017_王昱喆" userId="fc54cd69-1068-474a-80af-48452a6a831e" providerId="ADAL" clId="{208EC0B4-76A5-48B1-AB52-E9EAADCD0E10}" dt="2023-05-18T09:23:44.979" v="621" actId="1076"/>
          <ac:spMkLst>
            <pc:docMk/>
            <pc:sldMk cId="1001161175" sldId="287"/>
            <ac:spMk id="60" creationId="{6DC1602D-B57B-42CC-A79D-614D690D40A7}"/>
          </ac:spMkLst>
        </pc:spChg>
        <pc:spChg chg="add mod">
          <ac:chgData name="11136017_王昱喆" userId="fc54cd69-1068-474a-80af-48452a6a831e" providerId="ADAL" clId="{208EC0B4-76A5-48B1-AB52-E9EAADCD0E10}" dt="2023-05-18T09:23:44.979" v="621" actId="1076"/>
          <ac:spMkLst>
            <pc:docMk/>
            <pc:sldMk cId="1001161175" sldId="287"/>
            <ac:spMk id="61" creationId="{914336E9-962A-4172-8AAC-20F1E5063A7D}"/>
          </ac:spMkLst>
        </pc:spChg>
        <pc:spChg chg="add mod">
          <ac:chgData name="11136017_王昱喆" userId="fc54cd69-1068-474a-80af-48452a6a831e" providerId="ADAL" clId="{208EC0B4-76A5-48B1-AB52-E9EAADCD0E10}" dt="2023-05-18T09:23:44.979" v="621" actId="1076"/>
          <ac:spMkLst>
            <pc:docMk/>
            <pc:sldMk cId="1001161175" sldId="287"/>
            <ac:spMk id="62" creationId="{0F1AA75A-AC04-4DE5-A8E5-FF2AFC3C224D}"/>
          </ac:spMkLst>
        </pc:spChg>
        <pc:spChg chg="add mod">
          <ac:chgData name="11136017_王昱喆" userId="fc54cd69-1068-474a-80af-48452a6a831e" providerId="ADAL" clId="{208EC0B4-76A5-48B1-AB52-E9EAADCD0E10}" dt="2023-05-18T09:23:44.979" v="621" actId="1076"/>
          <ac:spMkLst>
            <pc:docMk/>
            <pc:sldMk cId="1001161175" sldId="287"/>
            <ac:spMk id="63" creationId="{5A946667-9A9B-49CE-BE4C-B22A45581A75}"/>
          </ac:spMkLst>
        </pc:spChg>
        <pc:spChg chg="add mod">
          <ac:chgData name="11136017_王昱喆" userId="fc54cd69-1068-474a-80af-48452a6a831e" providerId="ADAL" clId="{208EC0B4-76A5-48B1-AB52-E9EAADCD0E10}" dt="2023-05-18T09:23:44.979" v="621" actId="1076"/>
          <ac:spMkLst>
            <pc:docMk/>
            <pc:sldMk cId="1001161175" sldId="287"/>
            <ac:spMk id="64" creationId="{29CFAFE3-9AFF-4B5A-8D06-F8C4B53AB24B}"/>
          </ac:spMkLst>
        </pc:spChg>
        <pc:spChg chg="add mod">
          <ac:chgData name="11136017_王昱喆" userId="fc54cd69-1068-474a-80af-48452a6a831e" providerId="ADAL" clId="{208EC0B4-76A5-48B1-AB52-E9EAADCD0E10}" dt="2023-05-18T09:23:44.979" v="621" actId="1076"/>
          <ac:spMkLst>
            <pc:docMk/>
            <pc:sldMk cId="1001161175" sldId="287"/>
            <ac:spMk id="65" creationId="{288D6808-2CF8-46ED-9372-90CB5AB09CDA}"/>
          </ac:spMkLst>
        </pc:spChg>
        <pc:spChg chg="add del mod">
          <ac:chgData name="11136017_王昱喆" userId="fc54cd69-1068-474a-80af-48452a6a831e" providerId="ADAL" clId="{208EC0B4-76A5-48B1-AB52-E9EAADCD0E10}" dt="2023-05-18T09:24:14.427" v="644"/>
          <ac:spMkLst>
            <pc:docMk/>
            <pc:sldMk cId="1001161175" sldId="287"/>
            <ac:spMk id="66" creationId="{C07AA815-6387-481B-9A8A-AA0CF4E62AA3}"/>
          </ac:spMkLst>
        </pc:spChg>
        <pc:spChg chg="add del mod">
          <ac:chgData name="11136017_王昱喆" userId="fc54cd69-1068-474a-80af-48452a6a831e" providerId="ADAL" clId="{208EC0B4-76A5-48B1-AB52-E9EAADCD0E10}" dt="2023-05-18T09:24:14.427" v="644"/>
          <ac:spMkLst>
            <pc:docMk/>
            <pc:sldMk cId="1001161175" sldId="287"/>
            <ac:spMk id="67" creationId="{458D51F7-C01A-4E02-920B-18D51806B998}"/>
          </ac:spMkLst>
        </pc:spChg>
        <pc:spChg chg="add del mod">
          <ac:chgData name="11136017_王昱喆" userId="fc54cd69-1068-474a-80af-48452a6a831e" providerId="ADAL" clId="{208EC0B4-76A5-48B1-AB52-E9EAADCD0E10}" dt="2023-05-18T09:24:14.427" v="644"/>
          <ac:spMkLst>
            <pc:docMk/>
            <pc:sldMk cId="1001161175" sldId="287"/>
            <ac:spMk id="68" creationId="{AF798225-0246-461A-A994-D8D14A014A2B}"/>
          </ac:spMkLst>
        </pc:spChg>
        <pc:spChg chg="add del mod">
          <ac:chgData name="11136017_王昱喆" userId="fc54cd69-1068-474a-80af-48452a6a831e" providerId="ADAL" clId="{208EC0B4-76A5-48B1-AB52-E9EAADCD0E10}" dt="2023-05-18T09:24:14.427" v="644"/>
          <ac:spMkLst>
            <pc:docMk/>
            <pc:sldMk cId="1001161175" sldId="287"/>
            <ac:spMk id="69" creationId="{A841C1BB-EC68-4292-977E-54D4A8052D99}"/>
          </ac:spMkLst>
        </pc:spChg>
        <pc:spChg chg="add del mod">
          <ac:chgData name="11136017_王昱喆" userId="fc54cd69-1068-474a-80af-48452a6a831e" providerId="ADAL" clId="{208EC0B4-76A5-48B1-AB52-E9EAADCD0E10}" dt="2023-05-18T09:24:14.427" v="644"/>
          <ac:spMkLst>
            <pc:docMk/>
            <pc:sldMk cId="1001161175" sldId="287"/>
            <ac:spMk id="70" creationId="{3A14AC38-B129-4DE0-91FA-F644F2263CB0}"/>
          </ac:spMkLst>
        </pc:spChg>
        <pc:spChg chg="add del mod">
          <ac:chgData name="11136017_王昱喆" userId="fc54cd69-1068-474a-80af-48452a6a831e" providerId="ADAL" clId="{208EC0B4-76A5-48B1-AB52-E9EAADCD0E10}" dt="2023-05-18T09:24:14.427" v="644"/>
          <ac:spMkLst>
            <pc:docMk/>
            <pc:sldMk cId="1001161175" sldId="287"/>
            <ac:spMk id="71" creationId="{DB940B84-F8F3-421F-9EA6-21AF4694DBE3}"/>
          </ac:spMkLst>
        </pc:spChg>
        <pc:grpChg chg="add mod">
          <ac:chgData name="11136017_王昱喆" userId="fc54cd69-1068-474a-80af-48452a6a831e" providerId="ADAL" clId="{208EC0B4-76A5-48B1-AB52-E9EAADCD0E10}" dt="2023-05-18T09:23:39.028" v="618" actId="1076"/>
          <ac:grpSpMkLst>
            <pc:docMk/>
            <pc:sldMk cId="1001161175" sldId="287"/>
            <ac:grpSpMk id="14" creationId="{4D1CEC36-B6D1-4525-8390-944E649D2E98}"/>
          </ac:grpSpMkLst>
        </pc:grpChg>
        <pc:grpChg chg="add mod">
          <ac:chgData name="11136017_王昱喆" userId="fc54cd69-1068-474a-80af-48452a6a831e" providerId="ADAL" clId="{208EC0B4-76A5-48B1-AB52-E9EAADCD0E10}" dt="2023-05-18T09:23:25.748" v="615" actId="1076"/>
          <ac:grpSpMkLst>
            <pc:docMk/>
            <pc:sldMk cId="1001161175" sldId="287"/>
            <ac:grpSpMk id="17" creationId="{339632B8-AD10-4D27-A553-EBA4BCB1B3B4}"/>
          </ac:grpSpMkLst>
        </pc:grpChg>
        <pc:grpChg chg="add mod">
          <ac:chgData name="11136017_王昱喆" userId="fc54cd69-1068-474a-80af-48452a6a831e" providerId="ADAL" clId="{208EC0B4-76A5-48B1-AB52-E9EAADCD0E10}" dt="2023-05-18T09:23:25.748" v="615" actId="1076"/>
          <ac:grpSpMkLst>
            <pc:docMk/>
            <pc:sldMk cId="1001161175" sldId="287"/>
            <ac:grpSpMk id="20" creationId="{52B1B6A4-5AE9-4DA5-9FE4-5043BC993D51}"/>
          </ac:grpSpMkLst>
        </pc:grpChg>
        <pc:grpChg chg="add mod">
          <ac:chgData name="11136017_王昱喆" userId="fc54cd69-1068-474a-80af-48452a6a831e" providerId="ADAL" clId="{208EC0B4-76A5-48B1-AB52-E9EAADCD0E10}" dt="2023-05-18T09:23:25.748" v="615" actId="1076"/>
          <ac:grpSpMkLst>
            <pc:docMk/>
            <pc:sldMk cId="1001161175" sldId="287"/>
            <ac:grpSpMk id="30" creationId="{081541C1-7AE6-424A-AEAF-58775C2F3A75}"/>
          </ac:grpSpMkLst>
        </pc:grpChg>
        <pc:graphicFrameChg chg="del mod modGraphic">
          <ac:chgData name="11136017_王昱喆" userId="fc54cd69-1068-474a-80af-48452a6a831e" providerId="ADAL" clId="{208EC0B4-76A5-48B1-AB52-E9EAADCD0E10}" dt="2023-05-18T09:22:59.488" v="606" actId="478"/>
          <ac:graphicFrameMkLst>
            <pc:docMk/>
            <pc:sldMk cId="1001161175" sldId="287"/>
            <ac:graphicFrameMk id="2" creationId="{B5D4CAE8-80E3-D3B6-62B2-6FC9F5F77AEC}"/>
          </ac:graphicFrameMkLst>
        </pc:graphicFrameChg>
        <pc:picChg chg="add mod">
          <ac:chgData name="11136017_王昱喆" userId="fc54cd69-1068-474a-80af-48452a6a831e" providerId="ADAL" clId="{208EC0B4-76A5-48B1-AB52-E9EAADCD0E10}" dt="2023-05-18T09:23:25.748" v="615" actId="1076"/>
          <ac:picMkLst>
            <pc:docMk/>
            <pc:sldMk cId="1001161175" sldId="287"/>
            <ac:picMk id="22" creationId="{5A09E8BF-B56B-45C6-B778-4EC79E29D0D9}"/>
          </ac:picMkLst>
        </pc:picChg>
        <pc:picChg chg="add mod">
          <ac:chgData name="11136017_王昱喆" userId="fc54cd69-1068-474a-80af-48452a6a831e" providerId="ADAL" clId="{208EC0B4-76A5-48B1-AB52-E9EAADCD0E10}" dt="2023-05-18T09:23:25.748" v="615" actId="1076"/>
          <ac:picMkLst>
            <pc:docMk/>
            <pc:sldMk cId="1001161175" sldId="287"/>
            <ac:picMk id="23" creationId="{A1DE4A64-9E2D-43FD-BA77-803488F7EFFB}"/>
          </ac:picMkLst>
        </pc:picChg>
        <pc:picChg chg="add mod">
          <ac:chgData name="11136017_王昱喆" userId="fc54cd69-1068-474a-80af-48452a6a831e" providerId="ADAL" clId="{208EC0B4-76A5-48B1-AB52-E9EAADCD0E10}" dt="2023-05-18T09:23:25.748" v="615" actId="1076"/>
          <ac:picMkLst>
            <pc:docMk/>
            <pc:sldMk cId="1001161175" sldId="287"/>
            <ac:picMk id="24" creationId="{E1ED7412-2E34-4688-A4B1-156CB877523F}"/>
          </ac:picMkLst>
        </pc:picChg>
        <pc:picChg chg="add mod">
          <ac:chgData name="11136017_王昱喆" userId="fc54cd69-1068-474a-80af-48452a6a831e" providerId="ADAL" clId="{208EC0B4-76A5-48B1-AB52-E9EAADCD0E10}" dt="2023-05-18T09:23:25.748" v="615" actId="1076"/>
          <ac:picMkLst>
            <pc:docMk/>
            <pc:sldMk cId="1001161175" sldId="287"/>
            <ac:picMk id="25" creationId="{3FB2C386-0AAD-4024-B3FF-91D2A2F2201A}"/>
          </ac:picMkLst>
        </pc:picChg>
        <pc:picChg chg="add mod">
          <ac:chgData name="11136017_王昱喆" userId="fc54cd69-1068-474a-80af-48452a6a831e" providerId="ADAL" clId="{208EC0B4-76A5-48B1-AB52-E9EAADCD0E10}" dt="2023-05-18T09:23:25.748" v="615" actId="1076"/>
          <ac:picMkLst>
            <pc:docMk/>
            <pc:sldMk cId="1001161175" sldId="287"/>
            <ac:picMk id="26" creationId="{283CB089-2100-468D-ACE0-A4DF93E09DE3}"/>
          </ac:picMkLst>
        </pc:picChg>
        <pc:picChg chg="add mod">
          <ac:chgData name="11136017_王昱喆" userId="fc54cd69-1068-474a-80af-48452a6a831e" providerId="ADAL" clId="{208EC0B4-76A5-48B1-AB52-E9EAADCD0E10}" dt="2023-05-18T09:23:25.748" v="615" actId="1076"/>
          <ac:picMkLst>
            <pc:docMk/>
            <pc:sldMk cId="1001161175" sldId="287"/>
            <ac:picMk id="27" creationId="{EC6861D3-3C07-4E67-88B4-8C5C8F7D31F9}"/>
          </ac:picMkLst>
        </pc:picChg>
        <pc:picChg chg="add mod">
          <ac:chgData name="11136017_王昱喆" userId="fc54cd69-1068-474a-80af-48452a6a831e" providerId="ADAL" clId="{208EC0B4-76A5-48B1-AB52-E9EAADCD0E10}" dt="2023-05-18T09:23:25.748" v="615" actId="1076"/>
          <ac:picMkLst>
            <pc:docMk/>
            <pc:sldMk cId="1001161175" sldId="287"/>
            <ac:picMk id="43" creationId="{E415E56E-6B50-4B0F-B94F-2FA2BFA1150D}"/>
          </ac:picMkLst>
        </pc:picChg>
        <pc:picChg chg="add del mod">
          <ac:chgData name="11136017_王昱喆" userId="fc54cd69-1068-474a-80af-48452a6a831e" providerId="ADAL" clId="{208EC0B4-76A5-48B1-AB52-E9EAADCD0E10}" dt="2023-05-18T09:23:05.785" v="610"/>
          <ac:picMkLst>
            <pc:docMk/>
            <pc:sldMk cId="1001161175" sldId="287"/>
            <ac:picMk id="1026" creationId="{E965A643-5097-4C86-AAE4-A960BFD888E4}"/>
          </ac:picMkLst>
        </pc:picChg>
        <pc:picChg chg="add del mod">
          <ac:chgData name="11136017_王昱喆" userId="fc54cd69-1068-474a-80af-48452a6a831e" providerId="ADAL" clId="{208EC0B4-76A5-48B1-AB52-E9EAADCD0E10}" dt="2023-05-18T09:23:05.785" v="610"/>
          <ac:picMkLst>
            <pc:docMk/>
            <pc:sldMk cId="1001161175" sldId="287"/>
            <ac:picMk id="1027" creationId="{CCDAA43F-CBD3-4B2F-82FF-D82D3A289D8D}"/>
          </ac:picMkLst>
        </pc:picChg>
        <pc:picChg chg="add del mod">
          <ac:chgData name="11136017_王昱喆" userId="fc54cd69-1068-474a-80af-48452a6a831e" providerId="ADAL" clId="{208EC0B4-76A5-48B1-AB52-E9EAADCD0E10}" dt="2023-05-18T09:23:05.785" v="610"/>
          <ac:picMkLst>
            <pc:docMk/>
            <pc:sldMk cId="1001161175" sldId="287"/>
            <ac:picMk id="1028" creationId="{093873DF-2D48-42F4-AE1E-B53F7D12D139}"/>
          </ac:picMkLst>
        </pc:picChg>
        <pc:picChg chg="add del mod">
          <ac:chgData name="11136017_王昱喆" userId="fc54cd69-1068-474a-80af-48452a6a831e" providerId="ADAL" clId="{208EC0B4-76A5-48B1-AB52-E9EAADCD0E10}" dt="2023-05-18T09:23:05.785" v="610"/>
          <ac:picMkLst>
            <pc:docMk/>
            <pc:sldMk cId="1001161175" sldId="287"/>
            <ac:picMk id="1029" creationId="{A23A7DA8-F79F-4892-9223-DAA964D48096}"/>
          </ac:picMkLst>
        </pc:picChg>
        <pc:picChg chg="add del mod">
          <ac:chgData name="11136017_王昱喆" userId="fc54cd69-1068-474a-80af-48452a6a831e" providerId="ADAL" clId="{208EC0B4-76A5-48B1-AB52-E9EAADCD0E10}" dt="2023-05-18T09:23:05.785" v="610"/>
          <ac:picMkLst>
            <pc:docMk/>
            <pc:sldMk cId="1001161175" sldId="287"/>
            <ac:picMk id="1030" creationId="{D89A0D9F-9569-4F6A-975C-51526451FB3D}"/>
          </ac:picMkLst>
        </pc:picChg>
        <pc:picChg chg="add del mod">
          <ac:chgData name="11136017_王昱喆" userId="fc54cd69-1068-474a-80af-48452a6a831e" providerId="ADAL" clId="{208EC0B4-76A5-48B1-AB52-E9EAADCD0E10}" dt="2023-05-18T09:23:05.785" v="610"/>
          <ac:picMkLst>
            <pc:docMk/>
            <pc:sldMk cId="1001161175" sldId="287"/>
            <ac:picMk id="1031" creationId="{E2F0981C-220A-4F44-BC4A-7FA9B3CF8E2E}"/>
          </ac:picMkLst>
        </pc:picChg>
      </pc:sldChg>
      <pc:sldChg chg="addSp delSp modSp mod delAnim modAnim">
        <pc:chgData name="11136017_王昱喆" userId="fc54cd69-1068-474a-80af-48452a6a831e" providerId="ADAL" clId="{208EC0B4-76A5-48B1-AB52-E9EAADCD0E10}" dt="2023-05-18T09:03:58.253" v="429" actId="21"/>
        <pc:sldMkLst>
          <pc:docMk/>
          <pc:sldMk cId="3088664377" sldId="288"/>
        </pc:sldMkLst>
        <pc:spChg chg="mod">
          <ac:chgData name="11136017_王昱喆" userId="fc54cd69-1068-474a-80af-48452a6a831e" providerId="ADAL" clId="{208EC0B4-76A5-48B1-AB52-E9EAADCD0E10}" dt="2023-05-18T09:03:49.689" v="424" actId="1076"/>
          <ac:spMkLst>
            <pc:docMk/>
            <pc:sldMk cId="3088664377" sldId="288"/>
            <ac:spMk id="2" creationId="{39752587-E09F-45D2-B28E-971F54C395A8}"/>
          </ac:spMkLst>
        </pc:spChg>
        <pc:spChg chg="del mod">
          <ac:chgData name="11136017_王昱喆" userId="fc54cd69-1068-474a-80af-48452a6a831e" providerId="ADAL" clId="{208EC0B4-76A5-48B1-AB52-E9EAADCD0E10}" dt="2023-05-18T09:03:58.253" v="429" actId="21"/>
          <ac:spMkLst>
            <pc:docMk/>
            <pc:sldMk cId="3088664377" sldId="288"/>
            <ac:spMk id="22" creationId="{D3D413FB-CE88-9137-2464-1633F685F074}"/>
          </ac:spMkLst>
        </pc:spChg>
        <pc:spChg chg="del mod">
          <ac:chgData name="11136017_王昱喆" userId="fc54cd69-1068-474a-80af-48452a6a831e" providerId="ADAL" clId="{208EC0B4-76A5-48B1-AB52-E9EAADCD0E10}" dt="2023-05-18T09:03:58.253" v="429" actId="21"/>
          <ac:spMkLst>
            <pc:docMk/>
            <pc:sldMk cId="3088664377" sldId="288"/>
            <ac:spMk id="23" creationId="{70F02A4D-52DD-4EF5-237F-0998D3B27BEE}"/>
          </ac:spMkLst>
        </pc:spChg>
        <pc:spChg chg="del mod">
          <ac:chgData name="11136017_王昱喆" userId="fc54cd69-1068-474a-80af-48452a6a831e" providerId="ADAL" clId="{208EC0B4-76A5-48B1-AB52-E9EAADCD0E10}" dt="2023-05-18T09:03:58.253" v="429" actId="21"/>
          <ac:spMkLst>
            <pc:docMk/>
            <pc:sldMk cId="3088664377" sldId="288"/>
            <ac:spMk id="24" creationId="{42CD8D9F-0D8C-035E-7A8B-A1BEF37B235C}"/>
          </ac:spMkLst>
        </pc:spChg>
        <pc:spChg chg="del mod">
          <ac:chgData name="11136017_王昱喆" userId="fc54cd69-1068-474a-80af-48452a6a831e" providerId="ADAL" clId="{208EC0B4-76A5-48B1-AB52-E9EAADCD0E10}" dt="2023-05-18T09:03:58.253" v="429" actId="21"/>
          <ac:spMkLst>
            <pc:docMk/>
            <pc:sldMk cId="3088664377" sldId="288"/>
            <ac:spMk id="25" creationId="{921E7AF5-0834-EC5F-330F-F49285B2617B}"/>
          </ac:spMkLst>
        </pc:spChg>
        <pc:spChg chg="mod">
          <ac:chgData name="11136017_王昱喆" userId="fc54cd69-1068-474a-80af-48452a6a831e" providerId="ADAL" clId="{208EC0B4-76A5-48B1-AB52-E9EAADCD0E10}" dt="2023-05-18T09:03:34.467" v="421" actId="1076"/>
          <ac:spMkLst>
            <pc:docMk/>
            <pc:sldMk cId="3088664377" sldId="288"/>
            <ac:spMk id="27" creationId="{8B76189A-EA29-4A82-A410-252C2A433AD8}"/>
          </ac:spMkLst>
        </pc:spChg>
        <pc:spChg chg="mod">
          <ac:chgData name="11136017_王昱喆" userId="fc54cd69-1068-474a-80af-48452a6a831e" providerId="ADAL" clId="{208EC0B4-76A5-48B1-AB52-E9EAADCD0E10}" dt="2023-05-18T09:03:53.225" v="427"/>
          <ac:spMkLst>
            <pc:docMk/>
            <pc:sldMk cId="3088664377" sldId="288"/>
            <ac:spMk id="30" creationId="{46003B31-25D2-4BBB-AD88-4927CFDB2DC9}"/>
          </ac:spMkLst>
        </pc:spChg>
        <pc:spChg chg="mod">
          <ac:chgData name="11136017_王昱喆" userId="fc54cd69-1068-474a-80af-48452a6a831e" providerId="ADAL" clId="{208EC0B4-76A5-48B1-AB52-E9EAADCD0E10}" dt="2023-05-18T09:03:53.225" v="427"/>
          <ac:spMkLst>
            <pc:docMk/>
            <pc:sldMk cId="3088664377" sldId="288"/>
            <ac:spMk id="31" creationId="{DDD8D3EC-2ED2-4E6D-BAE0-9962F8C4B608}"/>
          </ac:spMkLst>
        </pc:spChg>
        <pc:spChg chg="mod">
          <ac:chgData name="11136017_王昱喆" userId="fc54cd69-1068-474a-80af-48452a6a831e" providerId="ADAL" clId="{208EC0B4-76A5-48B1-AB52-E9EAADCD0E10}" dt="2023-05-18T09:03:53.225" v="427"/>
          <ac:spMkLst>
            <pc:docMk/>
            <pc:sldMk cId="3088664377" sldId="288"/>
            <ac:spMk id="36" creationId="{7255405C-56CD-4115-AE51-FF898D455CF1}"/>
          </ac:spMkLst>
        </pc:spChg>
        <pc:spChg chg="mod">
          <ac:chgData name="11136017_王昱喆" userId="fc54cd69-1068-474a-80af-48452a6a831e" providerId="ADAL" clId="{208EC0B4-76A5-48B1-AB52-E9EAADCD0E10}" dt="2023-05-18T09:03:53.225" v="427"/>
          <ac:spMkLst>
            <pc:docMk/>
            <pc:sldMk cId="3088664377" sldId="288"/>
            <ac:spMk id="37" creationId="{B72F1109-1AC2-42EA-8CBE-2EC57777B5F8}"/>
          </ac:spMkLst>
        </pc:spChg>
        <pc:grpChg chg="add mod">
          <ac:chgData name="11136017_王昱喆" userId="fc54cd69-1068-474a-80af-48452a6a831e" providerId="ADAL" clId="{208EC0B4-76A5-48B1-AB52-E9EAADCD0E10}" dt="2023-05-18T09:03:55.707" v="428" actId="1076"/>
          <ac:grpSpMkLst>
            <pc:docMk/>
            <pc:sldMk cId="3088664377" sldId="288"/>
            <ac:grpSpMk id="26" creationId="{57DACF13-CA7B-49D9-9FC6-4F26CFDEF3BA}"/>
          </ac:grpSpMkLst>
        </pc:grpChg>
        <pc:grpChg chg="mod">
          <ac:chgData name="11136017_王昱喆" userId="fc54cd69-1068-474a-80af-48452a6a831e" providerId="ADAL" clId="{208EC0B4-76A5-48B1-AB52-E9EAADCD0E10}" dt="2023-05-18T09:03:53.225" v="427"/>
          <ac:grpSpMkLst>
            <pc:docMk/>
            <pc:sldMk cId="3088664377" sldId="288"/>
            <ac:grpSpMk id="29" creationId="{54D92013-4BC6-409C-B404-2D6C8AB04162}"/>
          </ac:grpSpMkLst>
        </pc:grpChg>
        <pc:picChg chg="add mod">
          <ac:chgData name="11136017_王昱喆" userId="fc54cd69-1068-474a-80af-48452a6a831e" providerId="ADAL" clId="{208EC0B4-76A5-48B1-AB52-E9EAADCD0E10}" dt="2023-05-18T09:03:55.707" v="428" actId="1076"/>
          <ac:picMkLst>
            <pc:docMk/>
            <pc:sldMk cId="3088664377" sldId="288"/>
            <ac:picMk id="38" creationId="{A3137DB4-EC39-4846-822D-831F84E79C51}"/>
          </ac:picMkLst>
        </pc:picChg>
        <pc:picChg chg="del mod">
          <ac:chgData name="11136017_王昱喆" userId="fc54cd69-1068-474a-80af-48452a6a831e" providerId="ADAL" clId="{208EC0B4-76A5-48B1-AB52-E9EAADCD0E10}" dt="2023-05-18T09:03:58.253" v="429" actId="21"/>
          <ac:picMkLst>
            <pc:docMk/>
            <pc:sldMk cId="3088664377" sldId="288"/>
            <ac:picMk id="47" creationId="{CA156DB1-A801-9914-B4FB-E6B1428D1D66}"/>
          </ac:picMkLst>
        </pc:picChg>
      </pc:sldChg>
      <pc:sldChg chg="addSp modSp modAnim">
        <pc:chgData name="11136017_王昱喆" userId="fc54cd69-1068-474a-80af-48452a6a831e" providerId="ADAL" clId="{208EC0B4-76A5-48B1-AB52-E9EAADCD0E10}" dt="2023-05-18T09:19:52.228" v="603"/>
        <pc:sldMkLst>
          <pc:docMk/>
          <pc:sldMk cId="3848074549" sldId="291"/>
        </pc:sldMkLst>
        <pc:spChg chg="mod">
          <ac:chgData name="11136017_王昱喆" userId="fc54cd69-1068-474a-80af-48452a6a831e" providerId="ADAL" clId="{208EC0B4-76A5-48B1-AB52-E9EAADCD0E10}" dt="2023-05-18T09:19:05.550" v="601" actId="164"/>
          <ac:spMkLst>
            <pc:docMk/>
            <pc:sldMk cId="3848074549" sldId="291"/>
            <ac:spMk id="2" creationId="{D1A20103-E7C2-33A0-7788-ECB3DC72F6CF}"/>
          </ac:spMkLst>
        </pc:spChg>
        <pc:spChg chg="mod">
          <ac:chgData name="11136017_王昱喆" userId="fc54cd69-1068-474a-80af-48452a6a831e" providerId="ADAL" clId="{208EC0B4-76A5-48B1-AB52-E9EAADCD0E10}" dt="2023-05-18T09:19:05.550" v="601" actId="164"/>
          <ac:spMkLst>
            <pc:docMk/>
            <pc:sldMk cId="3848074549" sldId="291"/>
            <ac:spMk id="3" creationId="{0616EA0B-4FCB-551F-E58F-38A4AE960D17}"/>
          </ac:spMkLst>
        </pc:spChg>
        <pc:grpChg chg="add mod">
          <ac:chgData name="11136017_王昱喆" userId="fc54cd69-1068-474a-80af-48452a6a831e" providerId="ADAL" clId="{208EC0B4-76A5-48B1-AB52-E9EAADCD0E10}" dt="2023-05-18T09:19:05.550" v="601" actId="164"/>
          <ac:grpSpMkLst>
            <pc:docMk/>
            <pc:sldMk cId="3848074549" sldId="291"/>
            <ac:grpSpMk id="7" creationId="{76F48414-09FE-4EB7-A965-8DF43C076B99}"/>
          </ac:grpSpMkLst>
        </pc:grpChg>
      </pc:sldChg>
      <pc:sldChg chg="addSp delSp modSp mod addAnim delAnim modAnim">
        <pc:chgData name="11136017_王昱喆" userId="fc54cd69-1068-474a-80af-48452a6a831e" providerId="ADAL" clId="{208EC0B4-76A5-48B1-AB52-E9EAADCD0E10}" dt="2023-05-18T09:04:03.554" v="431" actId="1076"/>
        <pc:sldMkLst>
          <pc:docMk/>
          <pc:sldMk cId="1603691076" sldId="293"/>
        </pc:sldMkLst>
        <pc:spChg chg="add mod">
          <ac:chgData name="11136017_王昱喆" userId="fc54cd69-1068-474a-80af-48452a6a831e" providerId="ADAL" clId="{208EC0B4-76A5-48B1-AB52-E9EAADCD0E10}" dt="2023-05-18T09:04:03.554" v="431" actId="1076"/>
          <ac:spMkLst>
            <pc:docMk/>
            <pc:sldMk cId="1603691076" sldId="293"/>
            <ac:spMk id="20" creationId="{A37554B8-734B-4D85-9BA6-CB7B48C67026}"/>
          </ac:spMkLst>
        </pc:spChg>
        <pc:spChg chg="add mod">
          <ac:chgData name="11136017_王昱喆" userId="fc54cd69-1068-474a-80af-48452a6a831e" providerId="ADAL" clId="{208EC0B4-76A5-48B1-AB52-E9EAADCD0E10}" dt="2023-05-18T09:04:03.554" v="431" actId="1076"/>
          <ac:spMkLst>
            <pc:docMk/>
            <pc:sldMk cId="1603691076" sldId="293"/>
            <ac:spMk id="27" creationId="{613519FE-0CB8-441F-A408-A1B64F3EEBE9}"/>
          </ac:spMkLst>
        </pc:spChg>
        <pc:spChg chg="add mod">
          <ac:chgData name="11136017_王昱喆" userId="fc54cd69-1068-474a-80af-48452a6a831e" providerId="ADAL" clId="{208EC0B4-76A5-48B1-AB52-E9EAADCD0E10}" dt="2023-05-18T09:04:03.554" v="431" actId="1076"/>
          <ac:spMkLst>
            <pc:docMk/>
            <pc:sldMk cId="1603691076" sldId="293"/>
            <ac:spMk id="28" creationId="{0787B76F-AA8B-4959-8D7F-22AB5E2F7279}"/>
          </ac:spMkLst>
        </pc:spChg>
        <pc:spChg chg="add mod">
          <ac:chgData name="11136017_王昱喆" userId="fc54cd69-1068-474a-80af-48452a6a831e" providerId="ADAL" clId="{208EC0B4-76A5-48B1-AB52-E9EAADCD0E10}" dt="2023-05-18T09:04:03.554" v="431" actId="1076"/>
          <ac:spMkLst>
            <pc:docMk/>
            <pc:sldMk cId="1603691076" sldId="293"/>
            <ac:spMk id="29" creationId="{321EF7D5-5691-441D-BB73-8C2710A34157}"/>
          </ac:spMkLst>
        </pc:spChg>
        <pc:grpChg chg="add del">
          <ac:chgData name="11136017_王昱喆" userId="fc54cd69-1068-474a-80af-48452a6a831e" providerId="ADAL" clId="{208EC0B4-76A5-48B1-AB52-E9EAADCD0E10}" dt="2023-05-18T09:03:30.171" v="419" actId="21"/>
          <ac:grpSpMkLst>
            <pc:docMk/>
            <pc:sldMk cId="1603691076" sldId="293"/>
            <ac:grpSpMk id="8" creationId="{01176EC8-6643-BC2D-92E9-3482E53049AC}"/>
          </ac:grpSpMkLst>
        </pc:grpChg>
        <pc:picChg chg="del">
          <ac:chgData name="11136017_王昱喆" userId="fc54cd69-1068-474a-80af-48452a6a831e" providerId="ADAL" clId="{208EC0B4-76A5-48B1-AB52-E9EAADCD0E10}" dt="2023-05-18T09:03:30.171" v="419" actId="21"/>
          <ac:picMkLst>
            <pc:docMk/>
            <pc:sldMk cId="1603691076" sldId="293"/>
            <ac:picMk id="3" creationId="{9FBEA390-0055-C83A-24EA-8262D8CC9C28}"/>
          </ac:picMkLst>
        </pc:picChg>
        <pc:picChg chg="add mod">
          <ac:chgData name="11136017_王昱喆" userId="fc54cd69-1068-474a-80af-48452a6a831e" providerId="ADAL" clId="{208EC0B4-76A5-48B1-AB52-E9EAADCD0E10}" dt="2023-05-18T09:04:03.554" v="431" actId="1076"/>
          <ac:picMkLst>
            <pc:docMk/>
            <pc:sldMk cId="1603691076" sldId="293"/>
            <ac:picMk id="30" creationId="{985CF566-6A6C-41D1-BE02-465B2F53A51A}"/>
          </ac:picMkLst>
        </pc:picChg>
      </pc:sldChg>
      <pc:sldChg chg="delSp modSp mod delAnim">
        <pc:chgData name="11136017_王昱喆" userId="fc54cd69-1068-474a-80af-48452a6a831e" providerId="ADAL" clId="{208EC0B4-76A5-48B1-AB52-E9EAADCD0E10}" dt="2023-05-18T09:07:46.737" v="479" actId="1076"/>
        <pc:sldMkLst>
          <pc:docMk/>
          <pc:sldMk cId="4071014544" sldId="298"/>
        </pc:sldMkLst>
        <pc:picChg chg="mod">
          <ac:chgData name="11136017_王昱喆" userId="fc54cd69-1068-474a-80af-48452a6a831e" providerId="ADAL" clId="{208EC0B4-76A5-48B1-AB52-E9EAADCD0E10}" dt="2023-05-18T09:07:46.737" v="479" actId="1076"/>
          <ac:picMkLst>
            <pc:docMk/>
            <pc:sldMk cId="4071014544" sldId="298"/>
            <ac:picMk id="10" creationId="{EF763B40-A968-0AAC-149C-4BBCFF97422E}"/>
          </ac:picMkLst>
        </pc:picChg>
        <pc:picChg chg="del">
          <ac:chgData name="11136017_王昱喆" userId="fc54cd69-1068-474a-80af-48452a6a831e" providerId="ADAL" clId="{208EC0B4-76A5-48B1-AB52-E9EAADCD0E10}" dt="2023-05-18T09:07:42.587" v="478" actId="478"/>
          <ac:picMkLst>
            <pc:docMk/>
            <pc:sldMk cId="4071014544" sldId="298"/>
            <ac:picMk id="11" creationId="{6D7A81FB-590D-4C6B-8D69-964191AD78B2}"/>
          </ac:picMkLst>
        </pc:picChg>
        <pc:picChg chg="mod">
          <ac:chgData name="11136017_王昱喆" userId="fc54cd69-1068-474a-80af-48452a6a831e" providerId="ADAL" clId="{208EC0B4-76A5-48B1-AB52-E9EAADCD0E10}" dt="2023-05-18T09:07:46.737" v="479" actId="1076"/>
          <ac:picMkLst>
            <pc:docMk/>
            <pc:sldMk cId="4071014544" sldId="298"/>
            <ac:picMk id="17" creationId="{EB990F86-4782-A845-EFA0-C5D3AEE547E7}"/>
          </ac:picMkLst>
        </pc:picChg>
      </pc:sldChg>
      <pc:sldChg chg="addSp modSp mod modAnim">
        <pc:chgData name="11136017_王昱喆" userId="fc54cd69-1068-474a-80af-48452a6a831e" providerId="ADAL" clId="{208EC0B4-76A5-48B1-AB52-E9EAADCD0E10}" dt="2023-05-18T09:18:09.738" v="598"/>
        <pc:sldMkLst>
          <pc:docMk/>
          <pc:sldMk cId="4251230228" sldId="309"/>
        </pc:sldMkLst>
        <pc:spChg chg="add mod">
          <ac:chgData name="11136017_王昱喆" userId="fc54cd69-1068-474a-80af-48452a6a831e" providerId="ADAL" clId="{208EC0B4-76A5-48B1-AB52-E9EAADCD0E10}" dt="2023-05-18T09:00:34.666" v="343" actId="1076"/>
          <ac:spMkLst>
            <pc:docMk/>
            <pc:sldMk cId="4251230228" sldId="309"/>
            <ac:spMk id="4" creationId="{420905AB-0522-4DE6-AC5D-0EE5C95CDEA0}"/>
          </ac:spMkLst>
        </pc:spChg>
        <pc:spChg chg="mod">
          <ac:chgData name="11136017_王昱喆" userId="fc54cd69-1068-474a-80af-48452a6a831e" providerId="ADAL" clId="{208EC0B4-76A5-48B1-AB52-E9EAADCD0E10}" dt="2023-05-18T09:00:34.666" v="343" actId="1076"/>
          <ac:spMkLst>
            <pc:docMk/>
            <pc:sldMk cId="4251230228" sldId="309"/>
            <ac:spMk id="15" creationId="{1163FE9F-C041-4610-98AF-4DEAF3FC15B1}"/>
          </ac:spMkLst>
        </pc:spChg>
        <pc:spChg chg="mod">
          <ac:chgData name="11136017_王昱喆" userId="fc54cd69-1068-474a-80af-48452a6a831e" providerId="ADAL" clId="{208EC0B4-76A5-48B1-AB52-E9EAADCD0E10}" dt="2023-05-18T09:00:34.666" v="343" actId="1076"/>
          <ac:spMkLst>
            <pc:docMk/>
            <pc:sldMk cId="4251230228" sldId="309"/>
            <ac:spMk id="20" creationId="{06DBC61C-0D6F-4E62-83D0-4DBF7E417B2F}"/>
          </ac:spMkLst>
        </pc:spChg>
        <pc:spChg chg="mod">
          <ac:chgData name="11136017_王昱喆" userId="fc54cd69-1068-474a-80af-48452a6a831e" providerId="ADAL" clId="{208EC0B4-76A5-48B1-AB52-E9EAADCD0E10}" dt="2023-05-18T09:00:34.666" v="343" actId="1076"/>
          <ac:spMkLst>
            <pc:docMk/>
            <pc:sldMk cId="4251230228" sldId="309"/>
            <ac:spMk id="28" creationId="{744ECCA5-5050-468E-B5EF-FE74D3C6B412}"/>
          </ac:spMkLst>
        </pc:spChg>
        <pc:spChg chg="mod">
          <ac:chgData name="11136017_王昱喆" userId="fc54cd69-1068-474a-80af-48452a6a831e" providerId="ADAL" clId="{208EC0B4-76A5-48B1-AB52-E9EAADCD0E10}" dt="2023-05-18T09:00:34.666" v="343" actId="1076"/>
          <ac:spMkLst>
            <pc:docMk/>
            <pc:sldMk cId="4251230228" sldId="309"/>
            <ac:spMk id="38" creationId="{B95B3255-C6D8-4A1A-86C9-2BF9E403B7F3}"/>
          </ac:spMkLst>
        </pc:spChg>
        <pc:spChg chg="mod">
          <ac:chgData name="11136017_王昱喆" userId="fc54cd69-1068-474a-80af-48452a6a831e" providerId="ADAL" clId="{208EC0B4-76A5-48B1-AB52-E9EAADCD0E10}" dt="2023-05-18T09:00:34.666" v="343" actId="1076"/>
          <ac:spMkLst>
            <pc:docMk/>
            <pc:sldMk cId="4251230228" sldId="309"/>
            <ac:spMk id="39" creationId="{44AE1C58-E622-4672-954F-7FA97AB0A382}"/>
          </ac:spMkLst>
        </pc:spChg>
        <pc:spChg chg="mod">
          <ac:chgData name="11136017_王昱喆" userId="fc54cd69-1068-474a-80af-48452a6a831e" providerId="ADAL" clId="{208EC0B4-76A5-48B1-AB52-E9EAADCD0E10}" dt="2023-05-18T09:00:34.666" v="343" actId="1076"/>
          <ac:spMkLst>
            <pc:docMk/>
            <pc:sldMk cId="4251230228" sldId="309"/>
            <ac:spMk id="41" creationId="{0273A634-2ED0-4807-BB2A-B14E3B0B542D}"/>
          </ac:spMkLst>
        </pc:spChg>
        <pc:spChg chg="mod">
          <ac:chgData name="11136017_王昱喆" userId="fc54cd69-1068-474a-80af-48452a6a831e" providerId="ADAL" clId="{208EC0B4-76A5-48B1-AB52-E9EAADCD0E10}" dt="2023-05-18T09:00:34.666" v="343" actId="1076"/>
          <ac:spMkLst>
            <pc:docMk/>
            <pc:sldMk cId="4251230228" sldId="309"/>
            <ac:spMk id="52" creationId="{2428DD99-C790-407B-ADB2-F0AAE8766F17}"/>
          </ac:spMkLst>
        </pc:spChg>
        <pc:spChg chg="mod">
          <ac:chgData name="11136017_王昱喆" userId="fc54cd69-1068-474a-80af-48452a6a831e" providerId="ADAL" clId="{208EC0B4-76A5-48B1-AB52-E9EAADCD0E10}" dt="2023-05-18T09:00:34.666" v="343" actId="1076"/>
          <ac:spMkLst>
            <pc:docMk/>
            <pc:sldMk cId="4251230228" sldId="309"/>
            <ac:spMk id="53" creationId="{2CB87F24-0380-4093-B232-10B11DFD50CE}"/>
          </ac:spMkLst>
        </pc:spChg>
        <pc:spChg chg="mod">
          <ac:chgData name="11136017_王昱喆" userId="fc54cd69-1068-474a-80af-48452a6a831e" providerId="ADAL" clId="{208EC0B4-76A5-48B1-AB52-E9EAADCD0E10}" dt="2023-05-18T09:00:34.666" v="343" actId="1076"/>
          <ac:spMkLst>
            <pc:docMk/>
            <pc:sldMk cId="4251230228" sldId="309"/>
            <ac:spMk id="55" creationId="{36901B4D-4A9C-4CA9-9ED4-D115CFCBE978}"/>
          </ac:spMkLst>
        </pc:spChg>
        <pc:spChg chg="mod">
          <ac:chgData name="11136017_王昱喆" userId="fc54cd69-1068-474a-80af-48452a6a831e" providerId="ADAL" clId="{208EC0B4-76A5-48B1-AB52-E9EAADCD0E10}" dt="2023-05-18T09:00:34.666" v="343" actId="1076"/>
          <ac:spMkLst>
            <pc:docMk/>
            <pc:sldMk cId="4251230228" sldId="309"/>
            <ac:spMk id="56" creationId="{31B8917B-7DB1-4A0A-BD05-C7E217412C8F}"/>
          </ac:spMkLst>
        </pc:spChg>
        <pc:graphicFrameChg chg="mod">
          <ac:chgData name="11136017_王昱喆" userId="fc54cd69-1068-474a-80af-48452a6a831e" providerId="ADAL" clId="{208EC0B4-76A5-48B1-AB52-E9EAADCD0E10}" dt="2023-05-18T08:59:42.947" v="336" actId="1076"/>
          <ac:graphicFrameMkLst>
            <pc:docMk/>
            <pc:sldMk cId="4251230228" sldId="309"/>
            <ac:graphicFrameMk id="3" creationId="{61B2D7DD-3D55-B31F-FD4D-6B51FA49BF0E}"/>
          </ac:graphicFrameMkLst>
        </pc:graphicFrameChg>
        <pc:picChg chg="mod">
          <ac:chgData name="11136017_王昱喆" userId="fc54cd69-1068-474a-80af-48452a6a831e" providerId="ADAL" clId="{208EC0B4-76A5-48B1-AB52-E9EAADCD0E10}" dt="2023-05-18T09:00:34.666" v="343" actId="1076"/>
          <ac:picMkLst>
            <pc:docMk/>
            <pc:sldMk cId="4251230228" sldId="309"/>
            <ac:picMk id="6" creationId="{7ABA5415-52D6-4843-9C84-9165732017FF}"/>
          </ac:picMkLst>
        </pc:picChg>
        <pc:cxnChg chg="add mod">
          <ac:chgData name="11136017_王昱喆" userId="fc54cd69-1068-474a-80af-48452a6a831e" providerId="ADAL" clId="{208EC0B4-76A5-48B1-AB52-E9EAADCD0E10}" dt="2023-05-18T09:01:00.614" v="348" actId="1582"/>
          <ac:cxnSpMkLst>
            <pc:docMk/>
            <pc:sldMk cId="4251230228" sldId="309"/>
            <ac:cxnSpMk id="7" creationId="{73E09DF1-A33C-46F1-A14E-FC08733F4AFB}"/>
          </ac:cxnSpMkLst>
        </pc:cxnChg>
      </pc:sldChg>
      <pc:sldChg chg="addSp delSp modSp mod modAnim">
        <pc:chgData name="11136017_王昱喆" userId="fc54cd69-1068-474a-80af-48452a6a831e" providerId="ADAL" clId="{208EC0B4-76A5-48B1-AB52-E9EAADCD0E10}" dt="2023-05-18T09:17:14.607" v="597" actId="12788"/>
        <pc:sldMkLst>
          <pc:docMk/>
          <pc:sldMk cId="2592526238" sldId="310"/>
        </pc:sldMkLst>
        <pc:spChg chg="mod">
          <ac:chgData name="11136017_王昱喆" userId="fc54cd69-1068-474a-80af-48452a6a831e" providerId="ADAL" clId="{208EC0B4-76A5-48B1-AB52-E9EAADCD0E10}" dt="2023-05-18T09:09:06.362" v="518" actId="1076"/>
          <ac:spMkLst>
            <pc:docMk/>
            <pc:sldMk cId="2592526238" sldId="310"/>
            <ac:spMk id="3" creationId="{F8431874-81E4-138D-7943-CD6232BE7810}"/>
          </ac:spMkLst>
        </pc:spChg>
        <pc:spChg chg="mod">
          <ac:chgData name="11136017_王昱喆" userId="fc54cd69-1068-474a-80af-48452a6a831e" providerId="ADAL" clId="{208EC0B4-76A5-48B1-AB52-E9EAADCD0E10}" dt="2023-05-18T09:11:15.162" v="546" actId="1076"/>
          <ac:spMkLst>
            <pc:docMk/>
            <pc:sldMk cId="2592526238" sldId="310"/>
            <ac:spMk id="4" creationId="{0AF8FE96-2577-18D7-887D-D147C64573F7}"/>
          </ac:spMkLst>
        </pc:spChg>
        <pc:spChg chg="mod">
          <ac:chgData name="11136017_王昱喆" userId="fc54cd69-1068-474a-80af-48452a6a831e" providerId="ADAL" clId="{208EC0B4-76A5-48B1-AB52-E9EAADCD0E10}" dt="2023-05-18T09:11:25.456" v="559" actId="20577"/>
          <ac:spMkLst>
            <pc:docMk/>
            <pc:sldMk cId="2592526238" sldId="310"/>
            <ac:spMk id="5" creationId="{AE9FBBF8-44B7-015A-AA60-E13AEB70BDFD}"/>
          </ac:spMkLst>
        </pc:spChg>
        <pc:spChg chg="mod">
          <ac:chgData name="11136017_王昱喆" userId="fc54cd69-1068-474a-80af-48452a6a831e" providerId="ADAL" clId="{208EC0B4-76A5-48B1-AB52-E9EAADCD0E10}" dt="2023-05-18T09:17:14.607" v="597" actId="12788"/>
          <ac:spMkLst>
            <pc:docMk/>
            <pc:sldMk cId="2592526238" sldId="310"/>
            <ac:spMk id="10" creationId="{1358DA8A-9865-22EB-2F4A-FD5106A0ACC6}"/>
          </ac:spMkLst>
        </pc:spChg>
        <pc:spChg chg="add del mod">
          <ac:chgData name="11136017_王昱喆" userId="fc54cd69-1068-474a-80af-48452a6a831e" providerId="ADAL" clId="{208EC0B4-76A5-48B1-AB52-E9EAADCD0E10}" dt="2023-05-18T09:11:58.125" v="569" actId="478"/>
          <ac:spMkLst>
            <pc:docMk/>
            <pc:sldMk cId="2592526238" sldId="310"/>
            <ac:spMk id="11" creationId="{7C3693F0-6887-4D05-9A2C-8DB04D6B0B59}"/>
          </ac:spMkLst>
        </pc:spChg>
        <pc:spChg chg="add mod">
          <ac:chgData name="11136017_王昱喆" userId="fc54cd69-1068-474a-80af-48452a6a831e" providerId="ADAL" clId="{208EC0B4-76A5-48B1-AB52-E9EAADCD0E10}" dt="2023-05-18T09:10:58.346" v="531" actId="1076"/>
          <ac:spMkLst>
            <pc:docMk/>
            <pc:sldMk cId="2592526238" sldId="310"/>
            <ac:spMk id="18" creationId="{56842B98-DB30-4243-9D3E-802F800F9D58}"/>
          </ac:spMkLst>
        </pc:spChg>
        <pc:spChg chg="add mod">
          <ac:chgData name="11136017_王昱喆" userId="fc54cd69-1068-474a-80af-48452a6a831e" providerId="ADAL" clId="{208EC0B4-76A5-48B1-AB52-E9EAADCD0E10}" dt="2023-05-18T09:11:36.421" v="567" actId="20577"/>
          <ac:spMkLst>
            <pc:docMk/>
            <pc:sldMk cId="2592526238" sldId="310"/>
            <ac:spMk id="19" creationId="{5519BB61-65FD-49D3-8AA4-B0291490D6C9}"/>
          </ac:spMkLst>
        </pc:spChg>
        <pc:picChg chg="mod">
          <ac:chgData name="11136017_王昱喆" userId="fc54cd69-1068-474a-80af-48452a6a831e" providerId="ADAL" clId="{208EC0B4-76A5-48B1-AB52-E9EAADCD0E10}" dt="2023-05-18T09:10:55.091" v="530" actId="1076"/>
          <ac:picMkLst>
            <pc:docMk/>
            <pc:sldMk cId="2592526238" sldId="310"/>
            <ac:picMk id="30" creationId="{9617B451-5153-B1FD-4A1E-B27BC729DE5E}"/>
          </ac:picMkLst>
        </pc:picChg>
        <pc:picChg chg="mod">
          <ac:chgData name="11136017_王昱喆" userId="fc54cd69-1068-474a-80af-48452a6a831e" providerId="ADAL" clId="{208EC0B4-76A5-48B1-AB52-E9EAADCD0E10}" dt="2023-05-18T09:11:31.467" v="562" actId="1076"/>
          <ac:picMkLst>
            <pc:docMk/>
            <pc:sldMk cId="2592526238" sldId="310"/>
            <ac:picMk id="35" creationId="{3FB0C67B-9D2A-4468-FDFF-5F0645BB83D7}"/>
          </ac:picMkLst>
        </pc:picChg>
      </pc:sldChg>
    </pc:docChg>
  </pc:docChgLst>
  <pc:docChgLst>
    <pc:chgData name="11136017_王昱喆" userId="fc54cd69-1068-474a-80af-48452a6a831e" providerId="ADAL" clId="{B7A5FDA2-3F78-4D0A-BAB7-7C2035283CB0}"/>
    <pc:docChg chg="undo custSel addSld modSld">
      <pc:chgData name="11136017_王昱喆" userId="fc54cd69-1068-474a-80af-48452a6a831e" providerId="ADAL" clId="{B7A5FDA2-3F78-4D0A-BAB7-7C2035283CB0}" dt="2023-05-19T04:07:19.220" v="464" actId="1076"/>
      <pc:docMkLst>
        <pc:docMk/>
      </pc:docMkLst>
      <pc:sldChg chg="modSp">
        <pc:chgData name="11136017_王昱喆" userId="fc54cd69-1068-474a-80af-48452a6a831e" providerId="ADAL" clId="{B7A5FDA2-3F78-4D0A-BAB7-7C2035283CB0}" dt="2023-05-19T04:07:19.220" v="464" actId="1076"/>
        <pc:sldMkLst>
          <pc:docMk/>
          <pc:sldMk cId="1603691076" sldId="293"/>
        </pc:sldMkLst>
        <pc:spChg chg="mod">
          <ac:chgData name="11136017_王昱喆" userId="fc54cd69-1068-474a-80af-48452a6a831e" providerId="ADAL" clId="{B7A5FDA2-3F78-4D0A-BAB7-7C2035283CB0}" dt="2023-05-19T04:07:19.220" v="464" actId="1076"/>
          <ac:spMkLst>
            <pc:docMk/>
            <pc:sldMk cId="1603691076" sldId="293"/>
            <ac:spMk id="20" creationId="{A37554B8-734B-4D85-9BA6-CB7B48C67026}"/>
          </ac:spMkLst>
        </pc:spChg>
        <pc:spChg chg="mod">
          <ac:chgData name="11136017_王昱喆" userId="fc54cd69-1068-474a-80af-48452a6a831e" providerId="ADAL" clId="{B7A5FDA2-3F78-4D0A-BAB7-7C2035283CB0}" dt="2023-05-19T04:07:19.220" v="464" actId="1076"/>
          <ac:spMkLst>
            <pc:docMk/>
            <pc:sldMk cId="1603691076" sldId="293"/>
            <ac:spMk id="22" creationId="{D3D413FB-CE88-9137-2464-1633F685F074}"/>
          </ac:spMkLst>
        </pc:spChg>
        <pc:spChg chg="mod">
          <ac:chgData name="11136017_王昱喆" userId="fc54cd69-1068-474a-80af-48452a6a831e" providerId="ADAL" clId="{B7A5FDA2-3F78-4D0A-BAB7-7C2035283CB0}" dt="2023-05-19T04:07:19.220" v="464" actId="1076"/>
          <ac:spMkLst>
            <pc:docMk/>
            <pc:sldMk cId="1603691076" sldId="293"/>
            <ac:spMk id="23" creationId="{70F02A4D-52DD-4EF5-237F-0998D3B27BEE}"/>
          </ac:spMkLst>
        </pc:spChg>
        <pc:spChg chg="mod">
          <ac:chgData name="11136017_王昱喆" userId="fc54cd69-1068-474a-80af-48452a6a831e" providerId="ADAL" clId="{B7A5FDA2-3F78-4D0A-BAB7-7C2035283CB0}" dt="2023-05-19T04:07:19.220" v="464" actId="1076"/>
          <ac:spMkLst>
            <pc:docMk/>
            <pc:sldMk cId="1603691076" sldId="293"/>
            <ac:spMk id="24" creationId="{42CD8D9F-0D8C-035E-7A8B-A1BEF37B235C}"/>
          </ac:spMkLst>
        </pc:spChg>
        <pc:spChg chg="mod">
          <ac:chgData name="11136017_王昱喆" userId="fc54cd69-1068-474a-80af-48452a6a831e" providerId="ADAL" clId="{B7A5FDA2-3F78-4D0A-BAB7-7C2035283CB0}" dt="2023-05-19T04:07:19.220" v="464" actId="1076"/>
          <ac:spMkLst>
            <pc:docMk/>
            <pc:sldMk cId="1603691076" sldId="293"/>
            <ac:spMk id="25" creationId="{921E7AF5-0834-EC5F-330F-F49285B2617B}"/>
          </ac:spMkLst>
        </pc:spChg>
        <pc:spChg chg="mod">
          <ac:chgData name="11136017_王昱喆" userId="fc54cd69-1068-474a-80af-48452a6a831e" providerId="ADAL" clId="{B7A5FDA2-3F78-4D0A-BAB7-7C2035283CB0}" dt="2023-05-19T04:07:19.220" v="464" actId="1076"/>
          <ac:spMkLst>
            <pc:docMk/>
            <pc:sldMk cId="1603691076" sldId="293"/>
            <ac:spMk id="27" creationId="{613519FE-0CB8-441F-A408-A1B64F3EEBE9}"/>
          </ac:spMkLst>
        </pc:spChg>
        <pc:spChg chg="mod">
          <ac:chgData name="11136017_王昱喆" userId="fc54cd69-1068-474a-80af-48452a6a831e" providerId="ADAL" clId="{B7A5FDA2-3F78-4D0A-BAB7-7C2035283CB0}" dt="2023-05-19T04:07:19.220" v="464" actId="1076"/>
          <ac:spMkLst>
            <pc:docMk/>
            <pc:sldMk cId="1603691076" sldId="293"/>
            <ac:spMk id="28" creationId="{0787B76F-AA8B-4959-8D7F-22AB5E2F7279}"/>
          </ac:spMkLst>
        </pc:spChg>
        <pc:spChg chg="mod">
          <ac:chgData name="11136017_王昱喆" userId="fc54cd69-1068-474a-80af-48452a6a831e" providerId="ADAL" clId="{B7A5FDA2-3F78-4D0A-BAB7-7C2035283CB0}" dt="2023-05-19T04:07:19.220" v="464" actId="1076"/>
          <ac:spMkLst>
            <pc:docMk/>
            <pc:sldMk cId="1603691076" sldId="293"/>
            <ac:spMk id="29" creationId="{321EF7D5-5691-441D-BB73-8C2710A34157}"/>
          </ac:spMkLst>
        </pc:spChg>
        <pc:picChg chg="mod">
          <ac:chgData name="11136017_王昱喆" userId="fc54cd69-1068-474a-80af-48452a6a831e" providerId="ADAL" clId="{B7A5FDA2-3F78-4D0A-BAB7-7C2035283CB0}" dt="2023-05-19T04:07:19.220" v="464" actId="1076"/>
          <ac:picMkLst>
            <pc:docMk/>
            <pc:sldMk cId="1603691076" sldId="293"/>
            <ac:picMk id="12" creationId="{56A13F49-F7D5-55AD-2EB2-F3B7AD26CB41}"/>
          </ac:picMkLst>
        </pc:picChg>
        <pc:picChg chg="mod">
          <ac:chgData name="11136017_王昱喆" userId="fc54cd69-1068-474a-80af-48452a6a831e" providerId="ADAL" clId="{B7A5FDA2-3F78-4D0A-BAB7-7C2035283CB0}" dt="2023-05-19T04:07:19.220" v="464" actId="1076"/>
          <ac:picMkLst>
            <pc:docMk/>
            <pc:sldMk cId="1603691076" sldId="293"/>
            <ac:picMk id="30" creationId="{985CF566-6A6C-41D1-BE02-465B2F53A51A}"/>
          </ac:picMkLst>
        </pc:picChg>
      </pc:sldChg>
      <pc:sldChg chg="addSp delSp modSp add delAnim modAnim">
        <pc:chgData name="11136017_王昱喆" userId="fc54cd69-1068-474a-80af-48452a6a831e" providerId="ADAL" clId="{B7A5FDA2-3F78-4D0A-BAB7-7C2035283CB0}" dt="2023-05-19T03:55:18.889" v="462"/>
        <pc:sldMkLst>
          <pc:docMk/>
          <pc:sldMk cId="1126600715" sldId="323"/>
        </pc:sldMkLst>
        <pc:spChg chg="mod">
          <ac:chgData name="11136017_王昱喆" userId="fc54cd69-1068-474a-80af-48452a6a831e" providerId="ADAL" clId="{B7A5FDA2-3F78-4D0A-BAB7-7C2035283CB0}" dt="2023-05-19T03:43:31.798" v="70" actId="1076"/>
          <ac:spMkLst>
            <pc:docMk/>
            <pc:sldMk cId="1126600715" sldId="323"/>
            <ac:spMk id="10" creationId="{1358DA8A-9865-22EB-2F4A-FD5106A0ACC6}"/>
          </ac:spMkLst>
        </pc:spChg>
        <pc:spChg chg="del">
          <ac:chgData name="11136017_王昱喆" userId="fc54cd69-1068-474a-80af-48452a6a831e" providerId="ADAL" clId="{B7A5FDA2-3F78-4D0A-BAB7-7C2035283CB0}" dt="2023-05-19T03:39:57.235" v="8" actId="478"/>
          <ac:spMkLst>
            <pc:docMk/>
            <pc:sldMk cId="1126600715" sldId="323"/>
            <ac:spMk id="25" creationId="{AB948237-0906-4AD3-3A92-3AC483569861}"/>
          </ac:spMkLst>
        </pc:spChg>
        <pc:spChg chg="del">
          <ac:chgData name="11136017_王昱喆" userId="fc54cd69-1068-474a-80af-48452a6a831e" providerId="ADAL" clId="{B7A5FDA2-3F78-4D0A-BAB7-7C2035283CB0}" dt="2023-05-19T03:39:57.235" v="8" actId="478"/>
          <ac:spMkLst>
            <pc:docMk/>
            <pc:sldMk cId="1126600715" sldId="323"/>
            <ac:spMk id="26" creationId="{15EF52E2-2A34-2CE7-D05C-250FC661A87D}"/>
          </ac:spMkLst>
        </pc:spChg>
        <pc:spChg chg="del">
          <ac:chgData name="11136017_王昱喆" userId="fc54cd69-1068-474a-80af-48452a6a831e" providerId="ADAL" clId="{B7A5FDA2-3F78-4D0A-BAB7-7C2035283CB0}" dt="2023-05-19T03:39:57.235" v="8" actId="478"/>
          <ac:spMkLst>
            <pc:docMk/>
            <pc:sldMk cId="1126600715" sldId="323"/>
            <ac:spMk id="27" creationId="{4779AC6C-5FCF-1752-6355-A7F51859DDDF}"/>
          </ac:spMkLst>
        </pc:spChg>
        <pc:spChg chg="add mod">
          <ac:chgData name="11136017_王昱喆" userId="fc54cd69-1068-474a-80af-48452a6a831e" providerId="ADAL" clId="{B7A5FDA2-3F78-4D0A-BAB7-7C2035283CB0}" dt="2023-05-19T03:52:47.924" v="404" actId="12789"/>
          <ac:spMkLst>
            <pc:docMk/>
            <pc:sldMk cId="1126600715" sldId="323"/>
            <ac:spMk id="35" creationId="{7F201A1A-AC11-4F68-9879-2F7337BBEB2F}"/>
          </ac:spMkLst>
        </pc:spChg>
        <pc:spChg chg="del">
          <ac:chgData name="11136017_王昱喆" userId="fc54cd69-1068-474a-80af-48452a6a831e" providerId="ADAL" clId="{B7A5FDA2-3F78-4D0A-BAB7-7C2035283CB0}" dt="2023-05-19T03:39:57.235" v="8" actId="478"/>
          <ac:spMkLst>
            <pc:docMk/>
            <pc:sldMk cId="1126600715" sldId="323"/>
            <ac:spMk id="37" creationId="{05587EFE-F68D-85C8-5D2B-46CAAE369443}"/>
          </ac:spMkLst>
        </pc:spChg>
        <pc:spChg chg="del">
          <ac:chgData name="11136017_王昱喆" userId="fc54cd69-1068-474a-80af-48452a6a831e" providerId="ADAL" clId="{B7A5FDA2-3F78-4D0A-BAB7-7C2035283CB0}" dt="2023-05-19T03:39:57.235" v="8" actId="478"/>
          <ac:spMkLst>
            <pc:docMk/>
            <pc:sldMk cId="1126600715" sldId="323"/>
            <ac:spMk id="38" creationId="{F53FE0D3-6523-BBF6-7F1E-53A00385EF52}"/>
          </ac:spMkLst>
        </pc:spChg>
        <pc:spChg chg="del">
          <ac:chgData name="11136017_王昱喆" userId="fc54cd69-1068-474a-80af-48452a6a831e" providerId="ADAL" clId="{B7A5FDA2-3F78-4D0A-BAB7-7C2035283CB0}" dt="2023-05-19T03:39:57.235" v="8" actId="478"/>
          <ac:spMkLst>
            <pc:docMk/>
            <pc:sldMk cId="1126600715" sldId="323"/>
            <ac:spMk id="39" creationId="{38954C42-11F6-F269-B81A-9C998F720FF1}"/>
          </ac:spMkLst>
        </pc:spChg>
        <pc:spChg chg="del mod">
          <ac:chgData name="11136017_王昱喆" userId="fc54cd69-1068-474a-80af-48452a6a831e" providerId="ADAL" clId="{B7A5FDA2-3F78-4D0A-BAB7-7C2035283CB0}" dt="2023-05-19T03:48:53.311" v="366" actId="478"/>
          <ac:spMkLst>
            <pc:docMk/>
            <pc:sldMk cId="1126600715" sldId="323"/>
            <ac:spMk id="40" creationId="{29EA2690-227D-4709-AEE9-360905FC6522}"/>
          </ac:spMkLst>
        </pc:spChg>
        <pc:spChg chg="del">
          <ac:chgData name="11136017_王昱喆" userId="fc54cd69-1068-474a-80af-48452a6a831e" providerId="ADAL" clId="{B7A5FDA2-3F78-4D0A-BAB7-7C2035283CB0}" dt="2023-05-19T03:39:57.235" v="8" actId="478"/>
          <ac:spMkLst>
            <pc:docMk/>
            <pc:sldMk cId="1126600715" sldId="323"/>
            <ac:spMk id="43" creationId="{3F820464-5EE6-4BA2-B783-B99423F772A4}"/>
          </ac:spMkLst>
        </pc:spChg>
        <pc:spChg chg="del">
          <ac:chgData name="11136017_王昱喆" userId="fc54cd69-1068-474a-80af-48452a6a831e" providerId="ADAL" clId="{B7A5FDA2-3F78-4D0A-BAB7-7C2035283CB0}" dt="2023-05-19T03:39:57.235" v="8" actId="478"/>
          <ac:spMkLst>
            <pc:docMk/>
            <pc:sldMk cId="1126600715" sldId="323"/>
            <ac:spMk id="45" creationId="{EAD5BD91-675D-4230-A8BD-E3DAFA3A6D59}"/>
          </ac:spMkLst>
        </pc:spChg>
        <pc:spChg chg="add mod">
          <ac:chgData name="11136017_王昱喆" userId="fc54cd69-1068-474a-80af-48452a6a831e" providerId="ADAL" clId="{B7A5FDA2-3F78-4D0A-BAB7-7C2035283CB0}" dt="2023-05-19T03:53:00.660" v="407" actId="12789"/>
          <ac:spMkLst>
            <pc:docMk/>
            <pc:sldMk cId="1126600715" sldId="323"/>
            <ac:spMk id="46" creationId="{4BF4758F-CD3A-4BD2-8C6A-912B06ED23D6}"/>
          </ac:spMkLst>
        </pc:spChg>
        <pc:spChg chg="add mod">
          <ac:chgData name="11136017_王昱喆" userId="fc54cd69-1068-474a-80af-48452a6a831e" providerId="ADAL" clId="{B7A5FDA2-3F78-4D0A-BAB7-7C2035283CB0}" dt="2023-05-19T03:52:51.700" v="405" actId="12789"/>
          <ac:spMkLst>
            <pc:docMk/>
            <pc:sldMk cId="1126600715" sldId="323"/>
            <ac:spMk id="47" creationId="{F6BCCFF8-CBC2-49FE-BCFC-C6F1CCA2F301}"/>
          </ac:spMkLst>
        </pc:spChg>
        <pc:spChg chg="add mod">
          <ac:chgData name="11136017_王昱喆" userId="fc54cd69-1068-474a-80af-48452a6a831e" providerId="ADAL" clId="{B7A5FDA2-3F78-4D0A-BAB7-7C2035283CB0}" dt="2023-05-19T03:52:55.919" v="406" actId="12789"/>
          <ac:spMkLst>
            <pc:docMk/>
            <pc:sldMk cId="1126600715" sldId="323"/>
            <ac:spMk id="51" creationId="{40FA210B-E3F0-4221-A495-D049868261AF}"/>
          </ac:spMkLst>
        </pc:spChg>
        <pc:spChg chg="add del mod">
          <ac:chgData name="11136017_王昱喆" userId="fc54cd69-1068-474a-80af-48452a6a831e" providerId="ADAL" clId="{B7A5FDA2-3F78-4D0A-BAB7-7C2035283CB0}" dt="2023-05-19T03:41:13.166" v="27" actId="478"/>
          <ac:spMkLst>
            <pc:docMk/>
            <pc:sldMk cId="1126600715" sldId="323"/>
            <ac:spMk id="52" creationId="{C16124FC-92B9-4CB4-9098-C70B34F8D8AC}"/>
          </ac:spMkLst>
        </pc:spChg>
        <pc:spChg chg="add mod">
          <ac:chgData name="11136017_王昱喆" userId="fc54cd69-1068-474a-80af-48452a6a831e" providerId="ADAL" clId="{B7A5FDA2-3F78-4D0A-BAB7-7C2035283CB0}" dt="2023-05-19T03:52:47.924" v="404" actId="12789"/>
          <ac:spMkLst>
            <pc:docMk/>
            <pc:sldMk cId="1126600715" sldId="323"/>
            <ac:spMk id="53" creationId="{AF33786E-7F01-4CB8-9307-D35A3F6750EA}"/>
          </ac:spMkLst>
        </pc:spChg>
        <pc:spChg chg="add mod">
          <ac:chgData name="11136017_王昱喆" userId="fc54cd69-1068-474a-80af-48452a6a831e" providerId="ADAL" clId="{B7A5FDA2-3F78-4D0A-BAB7-7C2035283CB0}" dt="2023-05-19T03:55:18.889" v="462"/>
          <ac:spMkLst>
            <pc:docMk/>
            <pc:sldMk cId="1126600715" sldId="323"/>
            <ac:spMk id="54" creationId="{73ABEF1C-7023-409D-B1BA-88FD823ECC75}"/>
          </ac:spMkLst>
        </pc:spChg>
        <pc:spChg chg="add mod">
          <ac:chgData name="11136017_王昱喆" userId="fc54cd69-1068-474a-80af-48452a6a831e" providerId="ADAL" clId="{B7A5FDA2-3F78-4D0A-BAB7-7C2035283CB0}" dt="2023-05-19T03:55:16.313" v="461"/>
          <ac:spMkLst>
            <pc:docMk/>
            <pc:sldMk cId="1126600715" sldId="323"/>
            <ac:spMk id="55" creationId="{3AB3CAE6-A46D-463A-B396-AF2B57B5F26C}"/>
          </ac:spMkLst>
        </pc:spChg>
        <pc:spChg chg="add mod">
          <ac:chgData name="11136017_王昱喆" userId="fc54cd69-1068-474a-80af-48452a6a831e" providerId="ADAL" clId="{B7A5FDA2-3F78-4D0A-BAB7-7C2035283CB0}" dt="2023-05-19T03:55:10.213" v="460"/>
          <ac:spMkLst>
            <pc:docMk/>
            <pc:sldMk cId="1126600715" sldId="323"/>
            <ac:spMk id="56" creationId="{43398074-4934-4D8C-95D0-34131D522706}"/>
          </ac:spMkLst>
        </pc:spChg>
        <pc:spChg chg="del mod topLvl">
          <ac:chgData name="11136017_王昱喆" userId="fc54cd69-1068-474a-80af-48452a6a831e" providerId="ADAL" clId="{B7A5FDA2-3F78-4D0A-BAB7-7C2035283CB0}" dt="2023-05-19T03:49:53.581" v="373" actId="478"/>
          <ac:spMkLst>
            <pc:docMk/>
            <pc:sldMk cId="1126600715" sldId="323"/>
            <ac:spMk id="58" creationId="{AD73105F-5C2A-4BCA-925F-7415012E002C}"/>
          </ac:spMkLst>
        </pc:spChg>
        <pc:spChg chg="del mod ord topLvl">
          <ac:chgData name="11136017_王昱喆" userId="fc54cd69-1068-474a-80af-48452a6a831e" providerId="ADAL" clId="{B7A5FDA2-3F78-4D0A-BAB7-7C2035283CB0}" dt="2023-05-19T03:51:42.124" v="394" actId="478"/>
          <ac:spMkLst>
            <pc:docMk/>
            <pc:sldMk cId="1126600715" sldId="323"/>
            <ac:spMk id="61" creationId="{38E66741-033C-44A9-8F2C-2AD5A9C6BEFC}"/>
          </ac:spMkLst>
        </pc:spChg>
        <pc:spChg chg="del">
          <ac:chgData name="11136017_王昱喆" userId="fc54cd69-1068-474a-80af-48452a6a831e" providerId="ADAL" clId="{B7A5FDA2-3F78-4D0A-BAB7-7C2035283CB0}" dt="2023-05-19T03:50:15.078" v="375" actId="478"/>
          <ac:spMkLst>
            <pc:docMk/>
            <pc:sldMk cId="1126600715" sldId="323"/>
            <ac:spMk id="62" creationId="{B20B81F6-AA90-4E89-9943-AC4B442FB7C9}"/>
          </ac:spMkLst>
        </pc:spChg>
        <pc:spChg chg="del topLvl">
          <ac:chgData name="11136017_王昱喆" userId="fc54cd69-1068-474a-80af-48452a6a831e" providerId="ADAL" clId="{B7A5FDA2-3F78-4D0A-BAB7-7C2035283CB0}" dt="2023-05-19T03:50:20.844" v="378" actId="478"/>
          <ac:spMkLst>
            <pc:docMk/>
            <pc:sldMk cId="1126600715" sldId="323"/>
            <ac:spMk id="63" creationId="{04417C26-F178-4F76-B705-C577457E78E9}"/>
          </ac:spMkLst>
        </pc:spChg>
        <pc:spChg chg="mod ord topLvl">
          <ac:chgData name="11136017_王昱喆" userId="fc54cd69-1068-474a-80af-48452a6a831e" providerId="ADAL" clId="{B7A5FDA2-3F78-4D0A-BAB7-7C2035283CB0}" dt="2023-05-19T03:52:32.044" v="403" actId="1076"/>
          <ac:spMkLst>
            <pc:docMk/>
            <pc:sldMk cId="1126600715" sldId="323"/>
            <ac:spMk id="65" creationId="{DFB7F546-9E21-4674-B482-F8DD4B19B330}"/>
          </ac:spMkLst>
        </pc:spChg>
        <pc:spChg chg="del">
          <ac:chgData name="11136017_王昱喆" userId="fc54cd69-1068-474a-80af-48452a6a831e" providerId="ADAL" clId="{B7A5FDA2-3F78-4D0A-BAB7-7C2035283CB0}" dt="2023-05-19T03:51:53.269" v="396" actId="478"/>
          <ac:spMkLst>
            <pc:docMk/>
            <pc:sldMk cId="1126600715" sldId="323"/>
            <ac:spMk id="66" creationId="{C3EE2BB9-E465-46EF-BC56-7C23553E378F}"/>
          </ac:spMkLst>
        </pc:spChg>
        <pc:spChg chg="del topLvl">
          <ac:chgData name="11136017_王昱喆" userId="fc54cd69-1068-474a-80af-48452a6a831e" providerId="ADAL" clId="{B7A5FDA2-3F78-4D0A-BAB7-7C2035283CB0}" dt="2023-05-19T03:51:56.133" v="397" actId="478"/>
          <ac:spMkLst>
            <pc:docMk/>
            <pc:sldMk cId="1126600715" sldId="323"/>
            <ac:spMk id="67" creationId="{412D929B-D84E-445E-B5EB-CB9784923D4D}"/>
          </ac:spMkLst>
        </pc:spChg>
        <pc:grpChg chg="add mod">
          <ac:chgData name="11136017_王昱喆" userId="fc54cd69-1068-474a-80af-48452a6a831e" providerId="ADAL" clId="{B7A5FDA2-3F78-4D0A-BAB7-7C2035283CB0}" dt="2023-05-19T03:51:39.367" v="391" actId="164"/>
          <ac:grpSpMkLst>
            <pc:docMk/>
            <pc:sldMk cId="1126600715" sldId="323"/>
            <ac:grpSpMk id="4" creationId="{DC29F406-CFF1-4F79-B89F-67E070290FA3}"/>
          </ac:grpSpMkLst>
        </pc:grpChg>
        <pc:grpChg chg="del">
          <ac:chgData name="11136017_王昱喆" userId="fc54cd69-1068-474a-80af-48452a6a831e" providerId="ADAL" clId="{B7A5FDA2-3F78-4D0A-BAB7-7C2035283CB0}" dt="2023-05-19T03:39:57.235" v="8" actId="478"/>
          <ac:grpSpMkLst>
            <pc:docMk/>
            <pc:sldMk cId="1126600715" sldId="323"/>
            <ac:grpSpMk id="18" creationId="{618B249D-EEDA-268B-39F9-5DAEB9D2300B}"/>
          </ac:grpSpMkLst>
        </pc:grpChg>
        <pc:grpChg chg="del">
          <ac:chgData name="11136017_王昱喆" userId="fc54cd69-1068-474a-80af-48452a6a831e" providerId="ADAL" clId="{B7A5FDA2-3F78-4D0A-BAB7-7C2035283CB0}" dt="2023-05-19T03:39:57.235" v="8" actId="478"/>
          <ac:grpSpMkLst>
            <pc:docMk/>
            <pc:sldMk cId="1126600715" sldId="323"/>
            <ac:grpSpMk id="19" creationId="{14B2EEBD-652B-620C-751E-340DAB0C0FDD}"/>
          </ac:grpSpMkLst>
        </pc:grpChg>
        <pc:grpChg chg="del">
          <ac:chgData name="11136017_王昱喆" userId="fc54cd69-1068-474a-80af-48452a6a831e" providerId="ADAL" clId="{B7A5FDA2-3F78-4D0A-BAB7-7C2035283CB0}" dt="2023-05-19T03:39:57.235" v="8" actId="478"/>
          <ac:grpSpMkLst>
            <pc:docMk/>
            <pc:sldMk cId="1126600715" sldId="323"/>
            <ac:grpSpMk id="22" creationId="{4AC47484-DC83-D982-73DA-5BBF103672AF}"/>
          </ac:grpSpMkLst>
        </pc:grpChg>
        <pc:grpChg chg="del">
          <ac:chgData name="11136017_王昱喆" userId="fc54cd69-1068-474a-80af-48452a6a831e" providerId="ADAL" clId="{B7A5FDA2-3F78-4D0A-BAB7-7C2035283CB0}" dt="2023-05-19T03:39:57.235" v="8" actId="478"/>
          <ac:grpSpMkLst>
            <pc:docMk/>
            <pc:sldMk cId="1126600715" sldId="323"/>
            <ac:grpSpMk id="41" creationId="{D4CC4200-C3D0-2B3D-867F-F68C268AC306}"/>
          </ac:grpSpMkLst>
        </pc:grpChg>
        <pc:grpChg chg="del">
          <ac:chgData name="11136017_王昱喆" userId="fc54cd69-1068-474a-80af-48452a6a831e" providerId="ADAL" clId="{B7A5FDA2-3F78-4D0A-BAB7-7C2035283CB0}" dt="2023-05-19T03:39:57.235" v="8" actId="478"/>
          <ac:grpSpMkLst>
            <pc:docMk/>
            <pc:sldMk cId="1126600715" sldId="323"/>
            <ac:grpSpMk id="44" creationId="{AAB6369D-04E5-5448-D751-282210E2C59A}"/>
          </ac:grpSpMkLst>
        </pc:grpChg>
        <pc:grpChg chg="del">
          <ac:chgData name="11136017_王昱喆" userId="fc54cd69-1068-474a-80af-48452a6a831e" providerId="ADAL" clId="{B7A5FDA2-3F78-4D0A-BAB7-7C2035283CB0}" dt="2023-05-19T03:39:57.235" v="8" actId="478"/>
          <ac:grpSpMkLst>
            <pc:docMk/>
            <pc:sldMk cId="1126600715" sldId="323"/>
            <ac:grpSpMk id="48" creationId="{FE271F26-39E2-CF06-0A5C-BC39B65D1129}"/>
          </ac:grpSpMkLst>
        </pc:grpChg>
        <pc:grpChg chg="add del">
          <ac:chgData name="11136017_王昱喆" userId="fc54cd69-1068-474a-80af-48452a6a831e" providerId="ADAL" clId="{B7A5FDA2-3F78-4D0A-BAB7-7C2035283CB0}" dt="2023-05-19T03:49:33.493" v="370" actId="478"/>
          <ac:grpSpMkLst>
            <pc:docMk/>
            <pc:sldMk cId="1126600715" sldId="323"/>
            <ac:grpSpMk id="57" creationId="{95D42E51-6B6F-4229-9D2A-F13D2B5CD899}"/>
          </ac:grpSpMkLst>
        </pc:grpChg>
        <pc:grpChg chg="add del">
          <ac:chgData name="11136017_王昱喆" userId="fc54cd69-1068-474a-80af-48452a6a831e" providerId="ADAL" clId="{B7A5FDA2-3F78-4D0A-BAB7-7C2035283CB0}" dt="2023-05-19T03:50:20.844" v="378" actId="478"/>
          <ac:grpSpMkLst>
            <pc:docMk/>
            <pc:sldMk cId="1126600715" sldId="323"/>
            <ac:grpSpMk id="60" creationId="{14032A0E-6328-4287-82D4-9E2F91535A69}"/>
          </ac:grpSpMkLst>
        </pc:grpChg>
        <pc:grpChg chg="add del">
          <ac:chgData name="11136017_王昱喆" userId="fc54cd69-1068-474a-80af-48452a6a831e" providerId="ADAL" clId="{B7A5FDA2-3F78-4D0A-BAB7-7C2035283CB0}" dt="2023-05-19T03:51:56.133" v="397" actId="478"/>
          <ac:grpSpMkLst>
            <pc:docMk/>
            <pc:sldMk cId="1126600715" sldId="323"/>
            <ac:grpSpMk id="64" creationId="{3D93F1C6-29FD-46EA-988B-CEDDE0C51E44}"/>
          </ac:grpSpMkLst>
        </pc:grpChg>
        <pc:picChg chg="del">
          <ac:chgData name="11136017_王昱喆" userId="fc54cd69-1068-474a-80af-48452a6a831e" providerId="ADAL" clId="{B7A5FDA2-3F78-4D0A-BAB7-7C2035283CB0}" dt="2023-05-19T03:39:57.235" v="8" actId="478"/>
          <ac:picMkLst>
            <pc:docMk/>
            <pc:sldMk cId="1126600715" sldId="323"/>
            <ac:picMk id="31" creationId="{A7EEA418-A0DC-E465-F7B3-96085B6B7368}"/>
          </ac:picMkLst>
        </pc:picChg>
        <pc:picChg chg="del">
          <ac:chgData name="11136017_王昱喆" userId="fc54cd69-1068-474a-80af-48452a6a831e" providerId="ADAL" clId="{B7A5FDA2-3F78-4D0A-BAB7-7C2035283CB0}" dt="2023-05-19T03:39:57.235" v="8" actId="478"/>
          <ac:picMkLst>
            <pc:docMk/>
            <pc:sldMk cId="1126600715" sldId="323"/>
            <ac:picMk id="33" creationId="{1FEC1D96-687A-0450-8652-141A37A4BD7B}"/>
          </ac:picMkLst>
        </pc:picChg>
        <pc:picChg chg="del topLvl">
          <ac:chgData name="11136017_王昱喆" userId="fc54cd69-1068-474a-80af-48452a6a831e" providerId="ADAL" clId="{B7A5FDA2-3F78-4D0A-BAB7-7C2035283CB0}" dt="2023-05-19T03:49:33.493" v="370" actId="478"/>
          <ac:picMkLst>
            <pc:docMk/>
            <pc:sldMk cId="1126600715" sldId="323"/>
            <ac:picMk id="59" creationId="{4C3795A8-D662-422F-9542-3F772D880623}"/>
          </ac:picMkLst>
        </pc:picChg>
      </pc:sldChg>
    </pc:docChg>
  </pc:docChgLst>
  <pc:docChgLst>
    <pc:chgData name="11136010_張菀娟" userId="S::11136010@ntub.edu.tw::02c7d3f9-851c-43d2-8f5e-d9aa3ecf1d29" providerId="AD" clId="Web-{00B932DF-397A-90FE-4CC2-57DCFFD7B7BD}"/>
    <pc:docChg chg="modSld">
      <pc:chgData name="11136010_張菀娟" userId="S::11136010@ntub.edu.tw::02c7d3f9-851c-43d2-8f5e-d9aa3ecf1d29" providerId="AD" clId="Web-{00B932DF-397A-90FE-4CC2-57DCFFD7B7BD}" dt="2023-05-16T17:58:18.841" v="23" actId="1076"/>
      <pc:docMkLst>
        <pc:docMk/>
      </pc:docMkLst>
    </pc:docChg>
  </pc:docChgLst>
  <pc:docChgLst>
    <pc:chgData name="11136010_張菀娟" userId="S::11136010@ntub.edu.tw::02c7d3f9-851c-43d2-8f5e-d9aa3ecf1d29" providerId="AD" clId="Web-{B74948CE-A928-1A0C-7796-548815005E1C}"/>
    <pc:docChg chg="modSld">
      <pc:chgData name="11136010_張菀娟" userId="S::11136010@ntub.edu.tw::02c7d3f9-851c-43d2-8f5e-d9aa3ecf1d29" providerId="AD" clId="Web-{B74948CE-A928-1A0C-7796-548815005E1C}" dt="2023-05-17T08:04:14.161" v="1" actId="1076"/>
      <pc:docMkLst>
        <pc:docMk/>
      </pc:docMkLst>
    </pc:docChg>
  </pc:docChgLst>
  <pc:docChgLst>
    <pc:chgData name="11136017_王昱喆" userId="S::11136017@ntub.edu.tw::fc54cd69-1068-474a-80af-48452a6a831e" providerId="AD" clId="Web-{8C0ADFB4-5EE7-55A8-90EC-21DE199F3081}"/>
    <pc:docChg chg="modSld">
      <pc:chgData name="11136017_王昱喆" userId="S::11136017@ntub.edu.tw::fc54cd69-1068-474a-80af-48452a6a831e" providerId="AD" clId="Web-{8C0ADFB4-5EE7-55A8-90EC-21DE199F3081}" dt="2023-05-17T07:35:47.095" v="69" actId="14100"/>
      <pc:docMkLst>
        <pc:docMk/>
      </pc:docMkLst>
    </pc:docChg>
  </pc:docChgLst>
  <pc:docChgLst>
    <pc:chgData name="11136019_林佳萱" userId="8d3a6cc8-a72f-4e0f-96c6-62175a47aabf" providerId="ADAL" clId="{35D6A922-3046-46A8-8AC4-05D4DF2BD3A7}"/>
    <pc:docChg chg="undo redo custSel delSld modSld modMainMaster">
      <pc:chgData name="11136019_林佳萱" userId="8d3a6cc8-a72f-4e0f-96c6-62175a47aabf" providerId="ADAL" clId="{35D6A922-3046-46A8-8AC4-05D4DF2BD3A7}" dt="2023-05-18T16:30:08.576" v="1643" actId="12"/>
      <pc:docMkLst>
        <pc:docMk/>
      </pc:docMkLst>
      <pc:sldChg chg="modTransition">
        <pc:chgData name="11136019_林佳萱" userId="8d3a6cc8-a72f-4e0f-96c6-62175a47aabf" providerId="ADAL" clId="{35D6A922-3046-46A8-8AC4-05D4DF2BD3A7}" dt="2023-05-16T15:24:41.426" v="280"/>
        <pc:sldMkLst>
          <pc:docMk/>
          <pc:sldMk cId="0" sldId="256"/>
        </pc:sldMkLst>
      </pc:sldChg>
      <pc:sldChg chg="modSp mod modTransition">
        <pc:chgData name="11136019_林佳萱" userId="8d3a6cc8-a72f-4e0f-96c6-62175a47aabf" providerId="ADAL" clId="{35D6A922-3046-46A8-8AC4-05D4DF2BD3A7}" dt="2023-05-18T15:35:53.889" v="749"/>
        <pc:sldMkLst>
          <pc:docMk/>
          <pc:sldMk cId="0" sldId="257"/>
        </pc:sldMkLst>
        <pc:spChg chg="mod">
          <ac:chgData name="11136019_林佳萱" userId="8d3a6cc8-a72f-4e0f-96c6-62175a47aabf" providerId="ADAL" clId="{35D6A922-3046-46A8-8AC4-05D4DF2BD3A7}" dt="2023-05-18T15:35:53.889" v="749"/>
          <ac:spMkLst>
            <pc:docMk/>
            <pc:sldMk cId="0" sldId="257"/>
            <ac:spMk id="28" creationId="{9153B445-8443-8AF0-4587-F5CAA1399494}"/>
          </ac:spMkLst>
        </pc:spChg>
      </pc:sldChg>
      <pc:sldChg chg="modTransition modAnim">
        <pc:chgData name="11136019_林佳萱" userId="8d3a6cc8-a72f-4e0f-96c6-62175a47aabf" providerId="ADAL" clId="{35D6A922-3046-46A8-8AC4-05D4DF2BD3A7}" dt="2023-05-16T15:24:54.257" v="281"/>
        <pc:sldMkLst>
          <pc:docMk/>
          <pc:sldMk cId="0" sldId="258"/>
        </pc:sldMkLst>
      </pc:sldChg>
      <pc:sldChg chg="delSp modSp mod modTransition modAnim modShow">
        <pc:chgData name="11136019_林佳萱" userId="8d3a6cc8-a72f-4e0f-96c6-62175a47aabf" providerId="ADAL" clId="{35D6A922-3046-46A8-8AC4-05D4DF2BD3A7}" dt="2023-05-16T15:24:41.426" v="280"/>
        <pc:sldMkLst>
          <pc:docMk/>
          <pc:sldMk cId="0" sldId="259"/>
        </pc:sldMkLst>
        <pc:spChg chg="mod topLvl">
          <ac:chgData name="11136019_林佳萱" userId="8d3a6cc8-a72f-4e0f-96c6-62175a47aabf" providerId="ADAL" clId="{35D6A922-3046-46A8-8AC4-05D4DF2BD3A7}" dt="2023-05-16T15:00:40.049" v="159" actId="165"/>
          <ac:spMkLst>
            <pc:docMk/>
            <pc:sldMk cId="0" sldId="259"/>
            <ac:spMk id="3" creationId="{00000000-0000-0000-0000-000000000000}"/>
          </ac:spMkLst>
        </pc:spChg>
        <pc:spChg chg="mod topLvl">
          <ac:chgData name="11136019_林佳萱" userId="8d3a6cc8-a72f-4e0f-96c6-62175a47aabf" providerId="ADAL" clId="{35D6A922-3046-46A8-8AC4-05D4DF2BD3A7}" dt="2023-05-16T15:00:40.049" v="159" actId="165"/>
          <ac:spMkLst>
            <pc:docMk/>
            <pc:sldMk cId="0" sldId="259"/>
            <ac:spMk id="4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6T14:37:29.702" v="39" actId="1076"/>
          <ac:spMkLst>
            <pc:docMk/>
            <pc:sldMk cId="0" sldId="259"/>
            <ac:spMk id="6" creationId="{00000000-0000-0000-0000-000000000000}"/>
          </ac:spMkLst>
        </pc:spChg>
        <pc:grpChg chg="del mod">
          <ac:chgData name="11136019_林佳萱" userId="8d3a6cc8-a72f-4e0f-96c6-62175a47aabf" providerId="ADAL" clId="{35D6A922-3046-46A8-8AC4-05D4DF2BD3A7}" dt="2023-05-16T15:00:40.049" v="159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11136019_林佳萱" userId="8d3a6cc8-a72f-4e0f-96c6-62175a47aabf" providerId="ADAL" clId="{35D6A922-3046-46A8-8AC4-05D4DF2BD3A7}" dt="2023-05-16T14:37:35.912" v="40" actId="478"/>
          <ac:grpSpMkLst>
            <pc:docMk/>
            <pc:sldMk cId="0" sldId="259"/>
            <ac:grpSpMk id="7" creationId="{00000000-0000-0000-0000-000000000000}"/>
          </ac:grpSpMkLst>
        </pc:grpChg>
        <pc:picChg chg="mod">
          <ac:chgData name="11136019_林佳萱" userId="8d3a6cc8-a72f-4e0f-96c6-62175a47aabf" providerId="ADAL" clId="{35D6A922-3046-46A8-8AC4-05D4DF2BD3A7}" dt="2023-05-16T14:38:16.062" v="45" actId="14100"/>
          <ac:picMkLst>
            <pc:docMk/>
            <pc:sldMk cId="0" sldId="259"/>
            <ac:picMk id="2050" creationId="{00000000-0000-0000-0000-000000000000}"/>
          </ac:picMkLst>
        </pc:picChg>
        <pc:picChg chg="del">
          <ac:chgData name="11136019_林佳萱" userId="8d3a6cc8-a72f-4e0f-96c6-62175a47aabf" providerId="ADAL" clId="{35D6A922-3046-46A8-8AC4-05D4DF2BD3A7}" dt="2023-05-16T14:37:35.912" v="40" actId="478"/>
          <ac:picMkLst>
            <pc:docMk/>
            <pc:sldMk cId="0" sldId="259"/>
            <ac:picMk id="2052" creationId="{00000000-0000-0000-0000-000000000000}"/>
          </ac:picMkLst>
        </pc:picChg>
        <pc:picChg chg="del">
          <ac:chgData name="11136019_林佳萱" userId="8d3a6cc8-a72f-4e0f-96c6-62175a47aabf" providerId="ADAL" clId="{35D6A922-3046-46A8-8AC4-05D4DF2BD3A7}" dt="2023-05-16T14:37:49.404" v="44" actId="478"/>
          <ac:picMkLst>
            <pc:docMk/>
            <pc:sldMk cId="0" sldId="259"/>
            <ac:picMk id="2054" creationId="{00000000-0000-0000-0000-000000000000}"/>
          </ac:picMkLst>
        </pc:picChg>
      </pc:sldChg>
      <pc:sldChg chg="addSp delSp modSp mod modTransition modAnim">
        <pc:chgData name="11136019_林佳萱" userId="8d3a6cc8-a72f-4e0f-96c6-62175a47aabf" providerId="ADAL" clId="{35D6A922-3046-46A8-8AC4-05D4DF2BD3A7}" dt="2023-05-18T16:24:17.312" v="1516" actId="1076"/>
        <pc:sldMkLst>
          <pc:docMk/>
          <pc:sldMk cId="0" sldId="260"/>
        </pc:sldMkLst>
        <pc:spChg chg="mod topLvl">
          <ac:chgData name="11136019_林佳萱" userId="8d3a6cc8-a72f-4e0f-96c6-62175a47aabf" providerId="ADAL" clId="{35D6A922-3046-46A8-8AC4-05D4DF2BD3A7}" dt="2023-05-18T16:24:12.440" v="1514" actId="1076"/>
          <ac:spMkLst>
            <pc:docMk/>
            <pc:sldMk cId="0" sldId="260"/>
            <ac:spMk id="4" creationId="{336EA253-4368-46D9-A5E1-209444C8D9FF}"/>
          </ac:spMkLst>
        </pc:spChg>
        <pc:spChg chg="mod topLvl">
          <ac:chgData name="11136019_林佳萱" userId="8d3a6cc8-a72f-4e0f-96c6-62175a47aabf" providerId="ADAL" clId="{35D6A922-3046-46A8-8AC4-05D4DF2BD3A7}" dt="2023-05-18T15:14:17.718" v="649" actId="165"/>
          <ac:spMkLst>
            <pc:docMk/>
            <pc:sldMk cId="0" sldId="260"/>
            <ac:spMk id="5" creationId="{36CF83A7-5C82-4935-A2E0-BDF46CB47503}"/>
          </ac:spMkLst>
        </pc:spChg>
        <pc:spChg chg="mod ord topLvl">
          <ac:chgData name="11136019_林佳萱" userId="8d3a6cc8-a72f-4e0f-96c6-62175a47aabf" providerId="ADAL" clId="{35D6A922-3046-46A8-8AC4-05D4DF2BD3A7}" dt="2023-05-18T16:24:17.312" v="1516" actId="1076"/>
          <ac:spMkLst>
            <pc:docMk/>
            <pc:sldMk cId="0" sldId="260"/>
            <ac:spMk id="6" creationId="{836706C8-024A-4774-BC50-DEDE796BC7CF}"/>
          </ac:spMkLst>
        </pc:spChg>
        <pc:spChg chg="mod topLvl">
          <ac:chgData name="11136019_林佳萱" userId="8d3a6cc8-a72f-4e0f-96c6-62175a47aabf" providerId="ADAL" clId="{35D6A922-3046-46A8-8AC4-05D4DF2BD3A7}" dt="2023-05-18T15:14:17.718" v="649" actId="165"/>
          <ac:spMkLst>
            <pc:docMk/>
            <pc:sldMk cId="0" sldId="260"/>
            <ac:spMk id="8" creationId="{871767D6-0A84-4EBA-B74D-6C3B45C1E82E}"/>
          </ac:spMkLst>
        </pc:spChg>
        <pc:spChg chg="mod topLvl">
          <ac:chgData name="11136019_林佳萱" userId="8d3a6cc8-a72f-4e0f-96c6-62175a47aabf" providerId="ADAL" clId="{35D6A922-3046-46A8-8AC4-05D4DF2BD3A7}" dt="2023-05-18T15:14:17.718" v="649" actId="165"/>
          <ac:spMkLst>
            <pc:docMk/>
            <pc:sldMk cId="0" sldId="260"/>
            <ac:spMk id="10" creationId="{98C41713-5D86-429A-8B55-F570B19AE5E6}"/>
          </ac:spMkLst>
        </pc:spChg>
        <pc:spChg chg="mod topLvl">
          <ac:chgData name="11136019_林佳萱" userId="8d3a6cc8-a72f-4e0f-96c6-62175a47aabf" providerId="ADAL" clId="{35D6A922-3046-46A8-8AC4-05D4DF2BD3A7}" dt="2023-05-18T15:14:17.718" v="649" actId="165"/>
          <ac:spMkLst>
            <pc:docMk/>
            <pc:sldMk cId="0" sldId="260"/>
            <ac:spMk id="11" creationId="{584CD47C-255E-40EA-83FF-7CFDE076E8EE}"/>
          </ac:spMkLst>
        </pc:spChg>
        <pc:spChg chg="mod topLvl">
          <ac:chgData name="11136019_林佳萱" userId="8d3a6cc8-a72f-4e0f-96c6-62175a47aabf" providerId="ADAL" clId="{35D6A922-3046-46A8-8AC4-05D4DF2BD3A7}" dt="2023-05-18T15:40:15.503" v="787" actId="207"/>
          <ac:spMkLst>
            <pc:docMk/>
            <pc:sldMk cId="0" sldId="260"/>
            <ac:spMk id="12" creationId="{C6B37122-A34C-4AEA-A407-37B3195D0D7C}"/>
          </ac:spMkLst>
        </pc:spChg>
        <pc:spChg chg="mod topLvl">
          <ac:chgData name="11136019_林佳萱" userId="8d3a6cc8-a72f-4e0f-96c6-62175a47aabf" providerId="ADAL" clId="{35D6A922-3046-46A8-8AC4-05D4DF2BD3A7}" dt="2023-05-18T15:14:17.718" v="649" actId="165"/>
          <ac:spMkLst>
            <pc:docMk/>
            <pc:sldMk cId="0" sldId="260"/>
            <ac:spMk id="13" creationId="{D36741DB-43C2-4850-ADBF-F272C938A2A2}"/>
          </ac:spMkLst>
        </pc:spChg>
        <pc:spChg chg="mod topLvl">
          <ac:chgData name="11136019_林佳萱" userId="8d3a6cc8-a72f-4e0f-96c6-62175a47aabf" providerId="ADAL" clId="{35D6A922-3046-46A8-8AC4-05D4DF2BD3A7}" dt="2023-05-18T15:40:19.196" v="788" actId="207"/>
          <ac:spMkLst>
            <pc:docMk/>
            <pc:sldMk cId="0" sldId="260"/>
            <ac:spMk id="14" creationId="{9EEF6A77-2F3F-4DDD-8074-281810393B3D}"/>
          </ac:spMkLst>
        </pc:spChg>
        <pc:spChg chg="mod topLvl">
          <ac:chgData name="11136019_林佳萱" userId="8d3a6cc8-a72f-4e0f-96c6-62175a47aabf" providerId="ADAL" clId="{35D6A922-3046-46A8-8AC4-05D4DF2BD3A7}" dt="2023-05-18T15:14:17.718" v="649" actId="165"/>
          <ac:spMkLst>
            <pc:docMk/>
            <pc:sldMk cId="0" sldId="260"/>
            <ac:spMk id="15" creationId="{2418BDF8-70AA-430D-A6EA-E2BD93653E3D}"/>
          </ac:spMkLst>
        </pc:spChg>
        <pc:spChg chg="add mod ord">
          <ac:chgData name="11136019_林佳萱" userId="8d3a6cc8-a72f-4e0f-96c6-62175a47aabf" providerId="ADAL" clId="{35D6A922-3046-46A8-8AC4-05D4DF2BD3A7}" dt="2023-05-18T15:14:06.577" v="647" actId="167"/>
          <ac:spMkLst>
            <pc:docMk/>
            <pc:sldMk cId="0" sldId="260"/>
            <ac:spMk id="16" creationId="{42659F1B-7FA7-E756-BF38-4ECDE9391600}"/>
          </ac:spMkLst>
        </pc:spChg>
        <pc:grpChg chg="del ord">
          <ac:chgData name="11136019_林佳萱" userId="8d3a6cc8-a72f-4e0f-96c6-62175a47aabf" providerId="ADAL" clId="{35D6A922-3046-46A8-8AC4-05D4DF2BD3A7}" dt="2023-05-18T15:14:17.718" v="649" actId="165"/>
          <ac:grpSpMkLst>
            <pc:docMk/>
            <pc:sldMk cId="0" sldId="260"/>
            <ac:grpSpMk id="20" creationId="{8A0B6597-79E1-41C4-80DB-F7EF96966016}"/>
          </ac:grpSpMkLst>
        </pc:grpChg>
        <pc:graphicFrameChg chg="add del mod">
          <ac:chgData name="11136019_林佳萱" userId="8d3a6cc8-a72f-4e0f-96c6-62175a47aabf" providerId="ADAL" clId="{35D6A922-3046-46A8-8AC4-05D4DF2BD3A7}" dt="2023-05-16T14:34:07.710" v="35" actId="478"/>
          <ac:graphicFrameMkLst>
            <pc:docMk/>
            <pc:sldMk cId="0" sldId="260"/>
            <ac:graphicFrameMk id="8" creationId="{36EE100D-988C-CFA4-DFD3-82996586669F}"/>
          </ac:graphicFrameMkLst>
        </pc:graphicFrameChg>
        <pc:picChg chg="mod topLvl">
          <ac:chgData name="11136019_林佳萱" userId="8d3a6cc8-a72f-4e0f-96c6-62175a47aabf" providerId="ADAL" clId="{35D6A922-3046-46A8-8AC4-05D4DF2BD3A7}" dt="2023-05-18T15:14:17.718" v="649" actId="165"/>
          <ac:picMkLst>
            <pc:docMk/>
            <pc:sldMk cId="0" sldId="260"/>
            <ac:picMk id="2" creationId="{00000000-0000-0000-0000-000000000000}"/>
          </ac:picMkLst>
        </pc:picChg>
      </pc:sldChg>
      <pc:sldChg chg="delSp modSp modTransition modAnim">
        <pc:chgData name="11136019_林佳萱" userId="8d3a6cc8-a72f-4e0f-96c6-62175a47aabf" providerId="ADAL" clId="{35D6A922-3046-46A8-8AC4-05D4DF2BD3A7}" dt="2023-05-16T15:24:41.426" v="280"/>
        <pc:sldMkLst>
          <pc:docMk/>
          <pc:sldMk cId="0" sldId="261"/>
        </pc:sldMkLst>
        <pc:spChg chg="mod">
          <ac:chgData name="11136019_林佳萱" userId="8d3a6cc8-a72f-4e0f-96c6-62175a47aabf" providerId="ADAL" clId="{35D6A922-3046-46A8-8AC4-05D4DF2BD3A7}" dt="2023-05-16T15:03:26.100" v="167" actId="165"/>
          <ac:spMkLst>
            <pc:docMk/>
            <pc:sldMk cId="0" sldId="261"/>
            <ac:spMk id="4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6T15:03:26.100" v="167" actId="165"/>
          <ac:spMkLst>
            <pc:docMk/>
            <pc:sldMk cId="0" sldId="261"/>
            <ac:spMk id="5" creationId="{00000000-0000-0000-0000-000000000000}"/>
          </ac:spMkLst>
        </pc:spChg>
        <pc:spChg chg="mod topLvl">
          <ac:chgData name="11136019_林佳萱" userId="8d3a6cc8-a72f-4e0f-96c6-62175a47aabf" providerId="ADAL" clId="{35D6A922-3046-46A8-8AC4-05D4DF2BD3A7}" dt="2023-05-16T15:03:26.100" v="167" actId="165"/>
          <ac:spMkLst>
            <pc:docMk/>
            <pc:sldMk cId="0" sldId="261"/>
            <ac:spMk id="6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6T15:04:03.861" v="173" actId="165"/>
          <ac:spMkLst>
            <pc:docMk/>
            <pc:sldMk cId="0" sldId="261"/>
            <ac:spMk id="8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6T15:04:03.861" v="173" actId="165"/>
          <ac:spMkLst>
            <pc:docMk/>
            <pc:sldMk cId="0" sldId="261"/>
            <ac:spMk id="9" creationId="{00000000-0000-0000-0000-000000000000}"/>
          </ac:spMkLst>
        </pc:spChg>
        <pc:spChg chg="mod topLvl">
          <ac:chgData name="11136019_林佳萱" userId="8d3a6cc8-a72f-4e0f-96c6-62175a47aabf" providerId="ADAL" clId="{35D6A922-3046-46A8-8AC4-05D4DF2BD3A7}" dt="2023-05-16T15:04:03.861" v="173" actId="165"/>
          <ac:spMkLst>
            <pc:docMk/>
            <pc:sldMk cId="0" sldId="261"/>
            <ac:spMk id="10" creationId="{00000000-0000-0000-0000-000000000000}"/>
          </ac:spMkLst>
        </pc:spChg>
        <pc:grpChg chg="mod topLvl">
          <ac:chgData name="11136019_林佳萱" userId="8d3a6cc8-a72f-4e0f-96c6-62175a47aabf" providerId="ADAL" clId="{35D6A922-3046-46A8-8AC4-05D4DF2BD3A7}" dt="2023-05-16T15:03:26.100" v="167" actId="165"/>
          <ac:grpSpMkLst>
            <pc:docMk/>
            <pc:sldMk cId="0" sldId="261"/>
            <ac:grpSpMk id="3" creationId="{00000000-0000-0000-0000-000000000000}"/>
          </ac:grpSpMkLst>
        </pc:grpChg>
        <pc:grpChg chg="mod topLvl">
          <ac:chgData name="11136019_林佳萱" userId="8d3a6cc8-a72f-4e0f-96c6-62175a47aabf" providerId="ADAL" clId="{35D6A922-3046-46A8-8AC4-05D4DF2BD3A7}" dt="2023-05-16T15:04:03.861" v="173" actId="165"/>
          <ac:grpSpMkLst>
            <pc:docMk/>
            <pc:sldMk cId="0" sldId="261"/>
            <ac:grpSpMk id="7" creationId="{00000000-0000-0000-0000-000000000000}"/>
          </ac:grpSpMkLst>
        </pc:grpChg>
        <pc:grpChg chg="del">
          <ac:chgData name="11136019_林佳萱" userId="8d3a6cc8-a72f-4e0f-96c6-62175a47aabf" providerId="ADAL" clId="{35D6A922-3046-46A8-8AC4-05D4DF2BD3A7}" dt="2023-05-16T15:03:26.100" v="167" actId="165"/>
          <ac:grpSpMkLst>
            <pc:docMk/>
            <pc:sldMk cId="0" sldId="261"/>
            <ac:grpSpMk id="13" creationId="{00000000-0000-0000-0000-000000000000}"/>
          </ac:grpSpMkLst>
        </pc:grpChg>
        <pc:grpChg chg="del">
          <ac:chgData name="11136019_林佳萱" userId="8d3a6cc8-a72f-4e0f-96c6-62175a47aabf" providerId="ADAL" clId="{35D6A922-3046-46A8-8AC4-05D4DF2BD3A7}" dt="2023-05-16T15:04:03.861" v="173" actId="165"/>
          <ac:grpSpMkLst>
            <pc:docMk/>
            <pc:sldMk cId="0" sldId="261"/>
            <ac:grpSpMk id="20" creationId="{00000000-0000-0000-0000-000000000000}"/>
          </ac:grpSpMkLst>
        </pc:grpChg>
        <pc:picChg chg="mod topLvl">
          <ac:chgData name="11136019_林佳萱" userId="8d3a6cc8-a72f-4e0f-96c6-62175a47aabf" providerId="ADAL" clId="{35D6A922-3046-46A8-8AC4-05D4DF2BD3A7}" dt="2023-05-16T15:04:03.861" v="173" actId="165"/>
          <ac:picMkLst>
            <pc:docMk/>
            <pc:sldMk cId="0" sldId="261"/>
            <ac:picMk id="1026" creationId="{00000000-0000-0000-0000-000000000000}"/>
          </ac:picMkLst>
        </pc:picChg>
        <pc:picChg chg="mod topLvl">
          <ac:chgData name="11136019_林佳萱" userId="8d3a6cc8-a72f-4e0f-96c6-62175a47aabf" providerId="ADAL" clId="{35D6A922-3046-46A8-8AC4-05D4DF2BD3A7}" dt="2023-05-16T15:04:03.861" v="173" actId="165"/>
          <ac:picMkLst>
            <pc:docMk/>
            <pc:sldMk cId="0" sldId="261"/>
            <ac:picMk id="1028" creationId="{00000000-0000-0000-0000-000000000000}"/>
          </ac:picMkLst>
        </pc:picChg>
      </pc:sldChg>
      <pc:sldChg chg="modSp modTransition modAnim">
        <pc:chgData name="11136019_林佳萱" userId="8d3a6cc8-a72f-4e0f-96c6-62175a47aabf" providerId="ADAL" clId="{35D6A922-3046-46A8-8AC4-05D4DF2BD3A7}" dt="2023-05-16T15:25:16.704" v="282"/>
        <pc:sldMkLst>
          <pc:docMk/>
          <pc:sldMk cId="0" sldId="262"/>
        </pc:sldMkLst>
        <pc:spChg chg="mod">
          <ac:chgData name="11136019_林佳萱" userId="8d3a6cc8-a72f-4e0f-96c6-62175a47aabf" providerId="ADAL" clId="{35D6A922-3046-46A8-8AC4-05D4DF2BD3A7}" dt="2023-05-16T15:05:05.197" v="182" actId="20577"/>
          <ac:spMkLst>
            <pc:docMk/>
            <pc:sldMk cId="0" sldId="262"/>
            <ac:spMk id="6" creationId="{00000000-0000-0000-0000-000000000000}"/>
          </ac:spMkLst>
        </pc:spChg>
      </pc:sldChg>
      <pc:sldChg chg="addSp delSp modSp mod">
        <pc:chgData name="11136019_林佳萱" userId="8d3a6cc8-a72f-4e0f-96c6-62175a47aabf" providerId="ADAL" clId="{35D6A922-3046-46A8-8AC4-05D4DF2BD3A7}" dt="2023-05-18T16:27:42.360" v="1609" actId="478"/>
        <pc:sldMkLst>
          <pc:docMk/>
          <pc:sldMk cId="0" sldId="265"/>
        </pc:sldMkLst>
        <pc:spChg chg="mod">
          <ac:chgData name="11136019_林佳萱" userId="8d3a6cc8-a72f-4e0f-96c6-62175a47aabf" providerId="ADAL" clId="{35D6A922-3046-46A8-8AC4-05D4DF2BD3A7}" dt="2023-05-18T16:26:55.600" v="1593" actId="1036"/>
          <ac:spMkLst>
            <pc:docMk/>
            <pc:sldMk cId="0" sldId="265"/>
            <ac:spMk id="15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6:26:55.600" v="1593" actId="1036"/>
          <ac:spMkLst>
            <pc:docMk/>
            <pc:sldMk cId="0" sldId="265"/>
            <ac:spMk id="16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6:07:15.388" v="1264"/>
          <ac:spMkLst>
            <pc:docMk/>
            <pc:sldMk cId="0" sldId="265"/>
            <ac:spMk id="18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6:07:21.749" v="1267" actId="6549"/>
          <ac:spMkLst>
            <pc:docMk/>
            <pc:sldMk cId="0" sldId="265"/>
            <ac:spMk id="19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9:27.342" v="690" actId="2711"/>
          <ac:spMkLst>
            <pc:docMk/>
            <pc:sldMk cId="0" sldId="265"/>
            <ac:spMk id="20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8:47.977" v="688" actId="2711"/>
          <ac:spMkLst>
            <pc:docMk/>
            <pc:sldMk cId="0" sldId="265"/>
            <ac:spMk id="21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9:27.342" v="690" actId="2711"/>
          <ac:spMkLst>
            <pc:docMk/>
            <pc:sldMk cId="0" sldId="265"/>
            <ac:spMk id="22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8:47.977" v="688" actId="2711"/>
          <ac:spMkLst>
            <pc:docMk/>
            <pc:sldMk cId="0" sldId="265"/>
            <ac:spMk id="23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9:27.342" v="690" actId="2711"/>
          <ac:spMkLst>
            <pc:docMk/>
            <pc:sldMk cId="0" sldId="265"/>
            <ac:spMk id="24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8:47.977" v="688" actId="2711"/>
          <ac:spMkLst>
            <pc:docMk/>
            <pc:sldMk cId="0" sldId="265"/>
            <ac:spMk id="25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9:27.342" v="690" actId="2711"/>
          <ac:spMkLst>
            <pc:docMk/>
            <pc:sldMk cId="0" sldId="265"/>
            <ac:spMk id="26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8:47.977" v="688" actId="2711"/>
          <ac:spMkLst>
            <pc:docMk/>
            <pc:sldMk cId="0" sldId="265"/>
            <ac:spMk id="27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9:27.342" v="690" actId="2711"/>
          <ac:spMkLst>
            <pc:docMk/>
            <pc:sldMk cId="0" sldId="265"/>
            <ac:spMk id="28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8:47.977" v="688" actId="2711"/>
          <ac:spMkLst>
            <pc:docMk/>
            <pc:sldMk cId="0" sldId="265"/>
            <ac:spMk id="29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9:04.864" v="689" actId="2711"/>
          <ac:spMkLst>
            <pc:docMk/>
            <pc:sldMk cId="0" sldId="265"/>
            <ac:spMk id="31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9:04.864" v="689" actId="2711"/>
          <ac:spMkLst>
            <pc:docMk/>
            <pc:sldMk cId="0" sldId="265"/>
            <ac:spMk id="32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9:04.864" v="689" actId="2711"/>
          <ac:spMkLst>
            <pc:docMk/>
            <pc:sldMk cId="0" sldId="265"/>
            <ac:spMk id="33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9:04.864" v="689" actId="2711"/>
          <ac:spMkLst>
            <pc:docMk/>
            <pc:sldMk cId="0" sldId="265"/>
            <ac:spMk id="34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9:04.864" v="689" actId="2711"/>
          <ac:spMkLst>
            <pc:docMk/>
            <pc:sldMk cId="0" sldId="265"/>
            <ac:spMk id="35" creationId="{00000000-0000-0000-0000-000000000000}"/>
          </ac:spMkLst>
        </pc:spChg>
        <pc:spChg chg="mod">
          <ac:chgData name="11136019_林佳萱" userId="8d3a6cc8-a72f-4e0f-96c6-62175a47aabf" providerId="ADAL" clId="{35D6A922-3046-46A8-8AC4-05D4DF2BD3A7}" dt="2023-05-18T15:19:04.864" v="689" actId="2711"/>
          <ac:spMkLst>
            <pc:docMk/>
            <pc:sldMk cId="0" sldId="265"/>
            <ac:spMk id="36" creationId="{00000000-0000-0000-0000-000000000000}"/>
          </ac:spMkLst>
        </pc:spChg>
        <pc:spChg chg="add del mod">
          <ac:chgData name="11136019_林佳萱" userId="8d3a6cc8-a72f-4e0f-96c6-62175a47aabf" providerId="ADAL" clId="{35D6A922-3046-46A8-8AC4-05D4DF2BD3A7}" dt="2023-05-18T16:27:42.360" v="1609" actId="478"/>
          <ac:spMkLst>
            <pc:docMk/>
            <pc:sldMk cId="0" sldId="265"/>
            <ac:spMk id="49" creationId="{BE7D0095-65DC-4A1D-021A-346B18D6A939}"/>
          </ac:spMkLst>
        </pc:spChg>
        <pc:picChg chg="mod">
          <ac:chgData name="11136019_林佳萱" userId="8d3a6cc8-a72f-4e0f-96c6-62175a47aabf" providerId="ADAL" clId="{35D6A922-3046-46A8-8AC4-05D4DF2BD3A7}" dt="2023-05-18T16:26:57.958" v="1602" actId="1036"/>
          <ac:picMkLst>
            <pc:docMk/>
            <pc:sldMk cId="0" sldId="265"/>
            <ac:picMk id="30" creationId="{00000000-0000-0000-0000-000000000000}"/>
          </ac:picMkLst>
        </pc:picChg>
      </pc:sldChg>
      <pc:sldChg chg="addSp delSp modSp mod modTransition delAnim modAnim">
        <pc:chgData name="11136019_林佳萱" userId="8d3a6cc8-a72f-4e0f-96c6-62175a47aabf" providerId="ADAL" clId="{35D6A922-3046-46A8-8AC4-05D4DF2BD3A7}" dt="2023-05-18T16:02:47.893" v="1221"/>
        <pc:sldMkLst>
          <pc:docMk/>
          <pc:sldMk cId="0" sldId="269"/>
        </pc:sldMkLst>
        <pc:spChg chg="mod">
          <ac:chgData name="11136019_林佳萱" userId="8d3a6cc8-a72f-4e0f-96c6-62175a47aabf" providerId="ADAL" clId="{35D6A922-3046-46A8-8AC4-05D4DF2BD3A7}" dt="2023-05-18T16:02:43.055" v="1220" actId="164"/>
          <ac:spMkLst>
            <pc:docMk/>
            <pc:sldMk cId="0" sldId="269"/>
            <ac:spMk id="4" creationId="{00000000-0000-0000-0000-000000000000}"/>
          </ac:spMkLst>
        </pc:spChg>
        <pc:spChg chg="del">
          <ac:chgData name="11136019_林佳萱" userId="8d3a6cc8-a72f-4e0f-96c6-62175a47aabf" providerId="ADAL" clId="{35D6A922-3046-46A8-8AC4-05D4DF2BD3A7}" dt="2023-05-18T15:57:26.880" v="1135" actId="478"/>
          <ac:spMkLst>
            <pc:docMk/>
            <pc:sldMk cId="0" sldId="269"/>
            <ac:spMk id="5" creationId="{7B1F1261-CC41-4070-88CA-602BEAD2DF5E}"/>
          </ac:spMkLst>
        </pc:spChg>
        <pc:spChg chg="add mod">
          <ac:chgData name="11136019_林佳萱" userId="8d3a6cc8-a72f-4e0f-96c6-62175a47aabf" providerId="ADAL" clId="{35D6A922-3046-46A8-8AC4-05D4DF2BD3A7}" dt="2023-05-18T16:02:43.055" v="1220" actId="164"/>
          <ac:spMkLst>
            <pc:docMk/>
            <pc:sldMk cId="0" sldId="269"/>
            <ac:spMk id="6" creationId="{D214A0D0-AAE4-C131-2311-36A8C45A7A39}"/>
          </ac:spMkLst>
        </pc:spChg>
        <pc:spChg chg="mod ord">
          <ac:chgData name="11136019_林佳萱" userId="8d3a6cc8-a72f-4e0f-96c6-62175a47aabf" providerId="ADAL" clId="{35D6A922-3046-46A8-8AC4-05D4DF2BD3A7}" dt="2023-05-18T16:02:43.055" v="1220" actId="164"/>
          <ac:spMkLst>
            <pc:docMk/>
            <pc:sldMk cId="0" sldId="269"/>
            <ac:spMk id="8" creationId="{96CC2537-AE8C-4459-A8D8-C6B352EA1EC6}"/>
          </ac:spMkLst>
        </pc:spChg>
        <pc:spChg chg="add mod ord">
          <ac:chgData name="11136019_林佳萱" userId="8d3a6cc8-a72f-4e0f-96c6-62175a47aabf" providerId="ADAL" clId="{35D6A922-3046-46A8-8AC4-05D4DF2BD3A7}" dt="2023-05-18T16:02:43.055" v="1220" actId="164"/>
          <ac:spMkLst>
            <pc:docMk/>
            <pc:sldMk cId="0" sldId="269"/>
            <ac:spMk id="10" creationId="{6E5EB6B6-1A73-AABE-C8AF-780B3C245A3A}"/>
          </ac:spMkLst>
        </pc:spChg>
        <pc:spChg chg="mod">
          <ac:chgData name="11136019_林佳萱" userId="8d3a6cc8-a72f-4e0f-96c6-62175a47aabf" providerId="ADAL" clId="{35D6A922-3046-46A8-8AC4-05D4DF2BD3A7}" dt="2023-05-18T16:02:43.055" v="1220" actId="164"/>
          <ac:spMkLst>
            <pc:docMk/>
            <pc:sldMk cId="0" sldId="269"/>
            <ac:spMk id="11" creationId="{60D1135A-C3B2-48AB-B8EE-7E39039A9260}"/>
          </ac:spMkLst>
        </pc:spChg>
        <pc:spChg chg="del">
          <ac:chgData name="11136019_林佳萱" userId="8d3a6cc8-a72f-4e0f-96c6-62175a47aabf" providerId="ADAL" clId="{35D6A922-3046-46A8-8AC4-05D4DF2BD3A7}" dt="2023-05-18T15:57:21.801" v="1133" actId="478"/>
          <ac:spMkLst>
            <pc:docMk/>
            <pc:sldMk cId="0" sldId="269"/>
            <ac:spMk id="12" creationId="{E85A8888-28B5-4ED0-A839-7712E3D7C3AE}"/>
          </ac:spMkLst>
        </pc:spChg>
        <pc:spChg chg="del">
          <ac:chgData name="11136019_林佳萱" userId="8d3a6cc8-a72f-4e0f-96c6-62175a47aabf" providerId="ADAL" clId="{35D6A922-3046-46A8-8AC4-05D4DF2BD3A7}" dt="2023-05-18T15:57:23.098" v="1134" actId="478"/>
          <ac:spMkLst>
            <pc:docMk/>
            <pc:sldMk cId="0" sldId="269"/>
            <ac:spMk id="13" creationId="{8B0FC1C9-D540-40C0-BADF-BEAF20CC668C}"/>
          </ac:spMkLst>
        </pc:spChg>
        <pc:spChg chg="mod">
          <ac:chgData name="11136019_林佳萱" userId="8d3a6cc8-a72f-4e0f-96c6-62175a47aabf" providerId="ADAL" clId="{35D6A922-3046-46A8-8AC4-05D4DF2BD3A7}" dt="2023-05-18T16:02:43.055" v="1220" actId="164"/>
          <ac:spMkLst>
            <pc:docMk/>
            <pc:sldMk cId="0" sldId="269"/>
            <ac:spMk id="16" creationId="{C1E3C458-1DC7-43D0-B11D-8B4BB28BD318}"/>
          </ac:spMkLst>
        </pc:spChg>
        <pc:spChg chg="mod">
          <ac:chgData name="11136019_林佳萱" userId="8d3a6cc8-a72f-4e0f-96c6-62175a47aabf" providerId="ADAL" clId="{35D6A922-3046-46A8-8AC4-05D4DF2BD3A7}" dt="2023-05-18T15:58:12.545" v="1138"/>
          <ac:spMkLst>
            <pc:docMk/>
            <pc:sldMk cId="0" sldId="269"/>
            <ac:spMk id="17" creationId="{36FB9260-9587-D096-C117-6C697197D907}"/>
          </ac:spMkLst>
        </pc:spChg>
        <pc:spChg chg="mod">
          <ac:chgData name="11136019_林佳萱" userId="8d3a6cc8-a72f-4e0f-96c6-62175a47aabf" providerId="ADAL" clId="{35D6A922-3046-46A8-8AC4-05D4DF2BD3A7}" dt="2023-05-18T15:58:12.545" v="1138"/>
          <ac:spMkLst>
            <pc:docMk/>
            <pc:sldMk cId="0" sldId="269"/>
            <ac:spMk id="18" creationId="{AF60A7DA-9139-86C6-176E-06EEFEEEEE0D}"/>
          </ac:spMkLst>
        </pc:spChg>
        <pc:spChg chg="mod">
          <ac:chgData name="11136019_林佳萱" userId="8d3a6cc8-a72f-4e0f-96c6-62175a47aabf" providerId="ADAL" clId="{35D6A922-3046-46A8-8AC4-05D4DF2BD3A7}" dt="2023-05-18T15:58:12.545" v="1138"/>
          <ac:spMkLst>
            <pc:docMk/>
            <pc:sldMk cId="0" sldId="269"/>
            <ac:spMk id="19" creationId="{52F11EF7-98E1-D18C-FF29-170F3C46A645}"/>
          </ac:spMkLst>
        </pc:spChg>
        <pc:spChg chg="mod">
          <ac:chgData name="11136019_林佳萱" userId="8d3a6cc8-a72f-4e0f-96c6-62175a47aabf" providerId="ADAL" clId="{35D6A922-3046-46A8-8AC4-05D4DF2BD3A7}" dt="2023-05-18T15:58:15.788" v="1140" actId="1076"/>
          <ac:spMkLst>
            <pc:docMk/>
            <pc:sldMk cId="0" sldId="269"/>
            <ac:spMk id="20" creationId="{7340194A-AA3E-2F12-A410-2356FC6C3058}"/>
          </ac:spMkLst>
        </pc:spChg>
        <pc:spChg chg="mod">
          <ac:chgData name="11136019_林佳萱" userId="8d3a6cc8-a72f-4e0f-96c6-62175a47aabf" providerId="ADAL" clId="{35D6A922-3046-46A8-8AC4-05D4DF2BD3A7}" dt="2023-05-18T15:58:12.545" v="1138"/>
          <ac:spMkLst>
            <pc:docMk/>
            <pc:sldMk cId="0" sldId="269"/>
            <ac:spMk id="25" creationId="{C74BC3F3-EF1B-371D-7215-62A74901D3D3}"/>
          </ac:spMkLst>
        </pc:spChg>
        <pc:spChg chg="mod">
          <ac:chgData name="11136019_林佳萱" userId="8d3a6cc8-a72f-4e0f-96c6-62175a47aabf" providerId="ADAL" clId="{35D6A922-3046-46A8-8AC4-05D4DF2BD3A7}" dt="2023-05-18T15:58:12.545" v="1138"/>
          <ac:spMkLst>
            <pc:docMk/>
            <pc:sldMk cId="0" sldId="269"/>
            <ac:spMk id="26" creationId="{1F09EFAC-26E5-E39B-9C15-1F6781F19DBB}"/>
          </ac:spMkLst>
        </pc:spChg>
        <pc:spChg chg="mod">
          <ac:chgData name="11136019_林佳萱" userId="8d3a6cc8-a72f-4e0f-96c6-62175a47aabf" providerId="ADAL" clId="{35D6A922-3046-46A8-8AC4-05D4DF2BD3A7}" dt="2023-05-18T15:58:12.545" v="1138"/>
          <ac:spMkLst>
            <pc:docMk/>
            <pc:sldMk cId="0" sldId="269"/>
            <ac:spMk id="27" creationId="{AD7589A0-7A80-F670-13C3-1FEE2240139A}"/>
          </ac:spMkLst>
        </pc:spChg>
        <pc:spChg chg="mod">
          <ac:chgData name="11136019_林佳萱" userId="8d3a6cc8-a72f-4e0f-96c6-62175a47aabf" providerId="ADAL" clId="{35D6A922-3046-46A8-8AC4-05D4DF2BD3A7}" dt="2023-05-18T15:58:17.498" v="1142"/>
          <ac:spMkLst>
            <pc:docMk/>
            <pc:sldMk cId="0" sldId="269"/>
            <ac:spMk id="30" creationId="{10A41B3F-FCDE-18B8-723D-AAFBE70C3AA5}"/>
          </ac:spMkLst>
        </pc:spChg>
        <pc:spChg chg="mod">
          <ac:chgData name="11136019_林佳萱" userId="8d3a6cc8-a72f-4e0f-96c6-62175a47aabf" providerId="ADAL" clId="{35D6A922-3046-46A8-8AC4-05D4DF2BD3A7}" dt="2023-05-18T15:58:17.498" v="1142"/>
          <ac:spMkLst>
            <pc:docMk/>
            <pc:sldMk cId="0" sldId="269"/>
            <ac:spMk id="31" creationId="{78DAA75A-DFC2-CD14-6949-D1B400177EC2}"/>
          </ac:spMkLst>
        </pc:spChg>
        <pc:spChg chg="mod">
          <ac:chgData name="11136019_林佳萱" userId="8d3a6cc8-a72f-4e0f-96c6-62175a47aabf" providerId="ADAL" clId="{35D6A922-3046-46A8-8AC4-05D4DF2BD3A7}" dt="2023-05-18T15:58:17.498" v="1142"/>
          <ac:spMkLst>
            <pc:docMk/>
            <pc:sldMk cId="0" sldId="269"/>
            <ac:spMk id="32" creationId="{7B35AEC6-A418-AA2C-F873-36C3E66104D6}"/>
          </ac:spMkLst>
        </pc:spChg>
        <pc:spChg chg="del mod">
          <ac:chgData name="11136019_林佳萱" userId="8d3a6cc8-a72f-4e0f-96c6-62175a47aabf" providerId="ADAL" clId="{35D6A922-3046-46A8-8AC4-05D4DF2BD3A7}" dt="2023-05-18T15:58:25.733" v="1144" actId="478"/>
          <ac:spMkLst>
            <pc:docMk/>
            <pc:sldMk cId="0" sldId="269"/>
            <ac:spMk id="33" creationId="{67B3CD2D-D001-8F3F-DF64-CABBD131008C}"/>
          </ac:spMkLst>
        </pc:spChg>
        <pc:spChg chg="mod">
          <ac:chgData name="11136019_林佳萱" userId="8d3a6cc8-a72f-4e0f-96c6-62175a47aabf" providerId="ADAL" clId="{35D6A922-3046-46A8-8AC4-05D4DF2BD3A7}" dt="2023-05-18T15:58:17.498" v="1142"/>
          <ac:spMkLst>
            <pc:docMk/>
            <pc:sldMk cId="0" sldId="269"/>
            <ac:spMk id="38" creationId="{FCD5EE74-CA1F-254B-656D-98F5ECE764C3}"/>
          </ac:spMkLst>
        </pc:spChg>
        <pc:spChg chg="mod">
          <ac:chgData name="11136019_林佳萱" userId="8d3a6cc8-a72f-4e0f-96c6-62175a47aabf" providerId="ADAL" clId="{35D6A922-3046-46A8-8AC4-05D4DF2BD3A7}" dt="2023-05-18T15:58:17.498" v="1142"/>
          <ac:spMkLst>
            <pc:docMk/>
            <pc:sldMk cId="0" sldId="269"/>
            <ac:spMk id="39" creationId="{69D864CB-6841-FE79-1C36-D27E14A9D67E}"/>
          </ac:spMkLst>
        </pc:spChg>
        <pc:spChg chg="mod">
          <ac:chgData name="11136019_林佳萱" userId="8d3a6cc8-a72f-4e0f-96c6-62175a47aabf" providerId="ADAL" clId="{35D6A922-3046-46A8-8AC4-05D4DF2BD3A7}" dt="2023-05-18T15:58:17.498" v="1142"/>
          <ac:spMkLst>
            <pc:docMk/>
            <pc:sldMk cId="0" sldId="269"/>
            <ac:spMk id="40" creationId="{D6AC0A2E-9EB7-46AA-FC79-0180F95126A4}"/>
          </ac:spMkLst>
        </pc:spChg>
        <pc:spChg chg="add del mod">
          <ac:chgData name="11136019_林佳萱" userId="8d3a6cc8-a72f-4e0f-96c6-62175a47aabf" providerId="ADAL" clId="{35D6A922-3046-46A8-8AC4-05D4DF2BD3A7}" dt="2023-05-18T15:59:42.676" v="1162" actId="478"/>
          <ac:spMkLst>
            <pc:docMk/>
            <pc:sldMk cId="0" sldId="269"/>
            <ac:spMk id="41" creationId="{ABD0E494-8BED-9ABA-AA4B-934B6F8A94E0}"/>
          </ac:spMkLst>
        </pc:spChg>
        <pc:spChg chg="add del mod">
          <ac:chgData name="11136019_林佳萱" userId="8d3a6cc8-a72f-4e0f-96c6-62175a47aabf" providerId="ADAL" clId="{35D6A922-3046-46A8-8AC4-05D4DF2BD3A7}" dt="2023-05-18T15:59:41.157" v="1160" actId="478"/>
          <ac:spMkLst>
            <pc:docMk/>
            <pc:sldMk cId="0" sldId="269"/>
            <ac:spMk id="42" creationId="{5E37C9AC-12C9-543F-A5B7-E2489ABA5F2B}"/>
          </ac:spMkLst>
        </pc:spChg>
        <pc:spChg chg="add del mod">
          <ac:chgData name="11136019_林佳萱" userId="8d3a6cc8-a72f-4e0f-96c6-62175a47aabf" providerId="ADAL" clId="{35D6A922-3046-46A8-8AC4-05D4DF2BD3A7}" dt="2023-05-18T15:59:41.624" v="1161" actId="478"/>
          <ac:spMkLst>
            <pc:docMk/>
            <pc:sldMk cId="0" sldId="269"/>
            <ac:spMk id="43" creationId="{E9C67C11-A0A3-944A-BEC7-02A25E3477F3}"/>
          </ac:spMkLst>
        </pc:spChg>
        <pc:spChg chg="add del mod">
          <ac:chgData name="11136019_林佳萱" userId="8d3a6cc8-a72f-4e0f-96c6-62175a47aabf" providerId="ADAL" clId="{35D6A922-3046-46A8-8AC4-05D4DF2BD3A7}" dt="2023-05-18T16:00:35.082" v="1172" actId="478"/>
          <ac:spMkLst>
            <pc:docMk/>
            <pc:sldMk cId="0" sldId="269"/>
            <ac:spMk id="46" creationId="{FE9C6A9D-EBD1-9B5D-629E-F56681AE1241}"/>
          </ac:spMkLst>
        </pc:spChg>
        <pc:grpChg chg="add del mod">
          <ac:chgData name="11136019_林佳萱" userId="8d3a6cc8-a72f-4e0f-96c6-62175a47aabf" providerId="ADAL" clId="{35D6A922-3046-46A8-8AC4-05D4DF2BD3A7}" dt="2023-05-18T15:58:16.631" v="1141"/>
          <ac:grpSpMkLst>
            <pc:docMk/>
            <pc:sldMk cId="0" sldId="269"/>
            <ac:grpSpMk id="14" creationId="{EF7F3628-60F2-DC36-FD1D-E49BDB453DA3}"/>
          </ac:grpSpMkLst>
        </pc:grpChg>
        <pc:grpChg chg="mod">
          <ac:chgData name="11136019_林佳萱" userId="8d3a6cc8-a72f-4e0f-96c6-62175a47aabf" providerId="ADAL" clId="{35D6A922-3046-46A8-8AC4-05D4DF2BD3A7}" dt="2023-05-18T15:58:12.545" v="1138"/>
          <ac:grpSpMkLst>
            <pc:docMk/>
            <pc:sldMk cId="0" sldId="269"/>
            <ac:grpSpMk id="15" creationId="{DB28CCBC-0D88-F25C-90A4-328B0B947F2A}"/>
          </ac:grpSpMkLst>
        </pc:grpChg>
        <pc:grpChg chg="add del mod">
          <ac:chgData name="11136019_林佳萱" userId="8d3a6cc8-a72f-4e0f-96c6-62175a47aabf" providerId="ADAL" clId="{35D6A922-3046-46A8-8AC4-05D4DF2BD3A7}" dt="2023-05-18T15:58:52.910" v="1148" actId="478"/>
          <ac:grpSpMkLst>
            <pc:docMk/>
            <pc:sldMk cId="0" sldId="269"/>
            <ac:grpSpMk id="28" creationId="{CD3065D3-53EF-A5C1-5BCC-35D4E585945D}"/>
          </ac:grpSpMkLst>
        </pc:grpChg>
        <pc:grpChg chg="mod">
          <ac:chgData name="11136019_林佳萱" userId="8d3a6cc8-a72f-4e0f-96c6-62175a47aabf" providerId="ADAL" clId="{35D6A922-3046-46A8-8AC4-05D4DF2BD3A7}" dt="2023-05-18T15:58:17.498" v="1142"/>
          <ac:grpSpMkLst>
            <pc:docMk/>
            <pc:sldMk cId="0" sldId="269"/>
            <ac:grpSpMk id="29" creationId="{83E909B1-AC70-7E9E-B04E-66EA8AD11045}"/>
          </ac:grpSpMkLst>
        </pc:grpChg>
        <pc:grpChg chg="add mod">
          <ac:chgData name="11136019_林佳萱" userId="8d3a6cc8-a72f-4e0f-96c6-62175a47aabf" providerId="ADAL" clId="{35D6A922-3046-46A8-8AC4-05D4DF2BD3A7}" dt="2023-05-18T16:02:43.055" v="1220" actId="164"/>
          <ac:grpSpMkLst>
            <pc:docMk/>
            <pc:sldMk cId="0" sldId="269"/>
            <ac:grpSpMk id="53" creationId="{779DC09A-61EF-F96C-C4D7-CE8C6899C299}"/>
          </ac:grpSpMkLst>
        </pc:grpChg>
        <pc:picChg chg="del mod modCrop">
          <ac:chgData name="11136019_林佳萱" userId="8d3a6cc8-a72f-4e0f-96c6-62175a47aabf" providerId="ADAL" clId="{35D6A922-3046-46A8-8AC4-05D4DF2BD3A7}" dt="2023-05-18T15:59:37.583" v="1159" actId="478"/>
          <ac:picMkLst>
            <pc:docMk/>
            <pc:sldMk cId="0" sldId="269"/>
            <ac:picMk id="2" creationId="{00000000-0000-0000-0000-000000000000}"/>
          </ac:picMkLst>
        </pc:picChg>
        <pc:picChg chg="mod">
          <ac:chgData name="11136019_林佳萱" userId="8d3a6cc8-a72f-4e0f-96c6-62175a47aabf" providerId="ADAL" clId="{35D6A922-3046-46A8-8AC4-05D4DF2BD3A7}" dt="2023-05-18T15:58:12.545" v="1138"/>
          <ac:picMkLst>
            <pc:docMk/>
            <pc:sldMk cId="0" sldId="269"/>
            <ac:picMk id="21" creationId="{14BDAFF3-87EA-2BEA-745A-A31FAC5273EF}"/>
          </ac:picMkLst>
        </pc:picChg>
        <pc:picChg chg="del mod">
          <ac:chgData name="11136019_林佳萱" userId="8d3a6cc8-a72f-4e0f-96c6-62175a47aabf" providerId="ADAL" clId="{35D6A922-3046-46A8-8AC4-05D4DF2BD3A7}" dt="2023-05-18T15:58:29.082" v="1145" actId="478"/>
          <ac:picMkLst>
            <pc:docMk/>
            <pc:sldMk cId="0" sldId="269"/>
            <ac:picMk id="34" creationId="{DA42BB29-C276-345B-A79F-7A6D5D8A652E}"/>
          </ac:picMkLst>
        </pc:picChg>
        <pc:picChg chg="add mod modCrop">
          <ac:chgData name="11136019_林佳萱" userId="8d3a6cc8-a72f-4e0f-96c6-62175a47aabf" providerId="ADAL" clId="{35D6A922-3046-46A8-8AC4-05D4DF2BD3A7}" dt="2023-05-18T16:02:43.055" v="1220" actId="164"/>
          <ac:picMkLst>
            <pc:docMk/>
            <pc:sldMk cId="0" sldId="269"/>
            <ac:picMk id="45" creationId="{4C6D9413-D1CC-6679-321D-A3D76498EA8B}"/>
          </ac:picMkLst>
        </pc:picChg>
        <pc:cxnChg chg="mod">
          <ac:chgData name="11136019_林佳萱" userId="8d3a6cc8-a72f-4e0f-96c6-62175a47aabf" providerId="ADAL" clId="{35D6A922-3046-46A8-8AC4-05D4DF2BD3A7}" dt="2023-05-18T15:58:12.545" v="1138"/>
          <ac:cxnSpMkLst>
            <pc:docMk/>
            <pc:sldMk cId="0" sldId="269"/>
            <ac:cxnSpMk id="22" creationId="{5BE59438-A3C1-82DA-4C4C-6A153443B710}"/>
          </ac:cxnSpMkLst>
        </pc:cxnChg>
        <pc:cxnChg chg="mod">
          <ac:chgData name="11136019_林佳萱" userId="8d3a6cc8-a72f-4e0f-96c6-62175a47aabf" providerId="ADAL" clId="{35D6A922-3046-46A8-8AC4-05D4DF2BD3A7}" dt="2023-05-18T15:58:12.545" v="1138"/>
          <ac:cxnSpMkLst>
            <pc:docMk/>
            <pc:sldMk cId="0" sldId="269"/>
            <ac:cxnSpMk id="23" creationId="{0DAE8D49-EA3E-D5DD-10D5-3273D83F8671}"/>
          </ac:cxnSpMkLst>
        </pc:cxnChg>
        <pc:cxnChg chg="mod">
          <ac:chgData name="11136019_林佳萱" userId="8d3a6cc8-a72f-4e0f-96c6-62175a47aabf" providerId="ADAL" clId="{35D6A922-3046-46A8-8AC4-05D4DF2BD3A7}" dt="2023-05-18T15:58:12.545" v="1138"/>
          <ac:cxnSpMkLst>
            <pc:docMk/>
            <pc:sldMk cId="0" sldId="269"/>
            <ac:cxnSpMk id="24" creationId="{A947F809-94C6-E31A-D429-C2D0728B26EC}"/>
          </ac:cxnSpMkLst>
        </pc:cxnChg>
        <pc:cxnChg chg="mod">
          <ac:chgData name="11136019_林佳萱" userId="8d3a6cc8-a72f-4e0f-96c6-62175a47aabf" providerId="ADAL" clId="{35D6A922-3046-46A8-8AC4-05D4DF2BD3A7}" dt="2023-05-18T15:58:17.498" v="1142"/>
          <ac:cxnSpMkLst>
            <pc:docMk/>
            <pc:sldMk cId="0" sldId="269"/>
            <ac:cxnSpMk id="35" creationId="{2EA890A5-5FA3-F0FA-C4C9-A8C7F17DF9FB}"/>
          </ac:cxnSpMkLst>
        </pc:cxnChg>
        <pc:cxnChg chg="mod">
          <ac:chgData name="11136019_林佳萱" userId="8d3a6cc8-a72f-4e0f-96c6-62175a47aabf" providerId="ADAL" clId="{35D6A922-3046-46A8-8AC4-05D4DF2BD3A7}" dt="2023-05-18T15:58:17.498" v="1142"/>
          <ac:cxnSpMkLst>
            <pc:docMk/>
            <pc:sldMk cId="0" sldId="269"/>
            <ac:cxnSpMk id="36" creationId="{E6B4304B-2952-9567-9A00-5B75E2F38CE3}"/>
          </ac:cxnSpMkLst>
        </pc:cxnChg>
        <pc:cxnChg chg="mod">
          <ac:chgData name="11136019_林佳萱" userId="8d3a6cc8-a72f-4e0f-96c6-62175a47aabf" providerId="ADAL" clId="{35D6A922-3046-46A8-8AC4-05D4DF2BD3A7}" dt="2023-05-18T15:58:17.498" v="1142"/>
          <ac:cxnSpMkLst>
            <pc:docMk/>
            <pc:sldMk cId="0" sldId="269"/>
            <ac:cxnSpMk id="37" creationId="{C0BF8B82-85C3-2885-0E12-63482771C883}"/>
          </ac:cxnSpMkLst>
        </pc:cxnChg>
        <pc:cxnChg chg="add mod">
          <ac:chgData name="11136019_林佳萱" userId="8d3a6cc8-a72f-4e0f-96c6-62175a47aabf" providerId="ADAL" clId="{35D6A922-3046-46A8-8AC4-05D4DF2BD3A7}" dt="2023-05-18T16:02:43.055" v="1220" actId="164"/>
          <ac:cxnSpMkLst>
            <pc:docMk/>
            <pc:sldMk cId="0" sldId="269"/>
            <ac:cxnSpMk id="47" creationId="{4296848D-40C7-3FF2-1287-794F00D2401D}"/>
          </ac:cxnSpMkLst>
        </pc:cxnChg>
        <pc:cxnChg chg="add mod">
          <ac:chgData name="11136019_林佳萱" userId="8d3a6cc8-a72f-4e0f-96c6-62175a47aabf" providerId="ADAL" clId="{35D6A922-3046-46A8-8AC4-05D4DF2BD3A7}" dt="2023-05-18T16:02:43.055" v="1220" actId="164"/>
          <ac:cxnSpMkLst>
            <pc:docMk/>
            <pc:sldMk cId="0" sldId="269"/>
            <ac:cxnSpMk id="48" creationId="{35E87608-3C99-C577-F6FB-67BB9EE25B3F}"/>
          </ac:cxnSpMkLst>
        </pc:cxnChg>
        <pc:cxnChg chg="add mod">
          <ac:chgData name="11136019_林佳萱" userId="8d3a6cc8-a72f-4e0f-96c6-62175a47aabf" providerId="ADAL" clId="{35D6A922-3046-46A8-8AC4-05D4DF2BD3A7}" dt="2023-05-18T16:02:43.055" v="1220" actId="164"/>
          <ac:cxnSpMkLst>
            <pc:docMk/>
            <pc:sldMk cId="0" sldId="269"/>
            <ac:cxnSpMk id="49" creationId="{CD147489-5203-8489-9DBE-EE0C6841E0A7}"/>
          </ac:cxnSpMkLst>
        </pc:cxnChg>
      </pc:sldChg>
      <pc:sldChg chg="modSp modTransition modAnim">
        <pc:chgData name="11136019_林佳萱" userId="8d3a6cc8-a72f-4e0f-96c6-62175a47aabf" providerId="ADAL" clId="{35D6A922-3046-46A8-8AC4-05D4DF2BD3A7}" dt="2023-05-18T16:28:13.440" v="1610"/>
        <pc:sldMkLst>
          <pc:docMk/>
          <pc:sldMk cId="0" sldId="272"/>
        </pc:sldMkLst>
        <pc:spChg chg="mod">
          <ac:chgData name="11136019_林佳萱" userId="8d3a6cc8-a72f-4e0f-96c6-62175a47aabf" providerId="ADAL" clId="{35D6A922-3046-46A8-8AC4-05D4DF2BD3A7}" dt="2023-05-16T15:39:53.785" v="339" actId="2711"/>
          <ac:spMkLst>
            <pc:docMk/>
            <pc:sldMk cId="0" sldId="272"/>
            <ac:spMk id="5" creationId="{00000000-0000-0000-0000-000000000000}"/>
          </ac:spMkLst>
        </pc:spChg>
      </pc:sldChg>
      <pc:sldChg chg="modSp mod modTransition modAnim">
        <pc:chgData name="11136019_林佳萱" userId="8d3a6cc8-a72f-4e0f-96c6-62175a47aabf" providerId="ADAL" clId="{35D6A922-3046-46A8-8AC4-05D4DF2BD3A7}" dt="2023-05-18T16:28:31.499" v="1615"/>
        <pc:sldMkLst>
          <pc:docMk/>
          <pc:sldMk cId="0" sldId="273"/>
        </pc:sldMkLst>
        <pc:picChg chg="mod">
          <ac:chgData name="11136019_林佳萱" userId="8d3a6cc8-a72f-4e0f-96c6-62175a47aabf" providerId="ADAL" clId="{35D6A922-3046-46A8-8AC4-05D4DF2BD3A7}" dt="2023-05-16T15:13:46.305" v="226" actId="1076"/>
          <ac:picMkLst>
            <pc:docMk/>
            <pc:sldMk cId="0" sldId="273"/>
            <ac:picMk id="4" creationId="{00000000-0000-0000-0000-000000000000}"/>
          </ac:picMkLst>
        </pc:picChg>
      </pc:sldChg>
      <pc:sldChg chg="addSp delSp modSp mod modTransition modAnim">
        <pc:chgData name="11136019_林佳萱" userId="8d3a6cc8-a72f-4e0f-96c6-62175a47aabf" providerId="ADAL" clId="{35D6A922-3046-46A8-8AC4-05D4DF2BD3A7}" dt="2023-05-18T15:50:04.958" v="988" actId="113"/>
        <pc:sldMkLst>
          <pc:docMk/>
          <pc:sldMk cId="0" sldId="274"/>
        </pc:sldMkLst>
        <pc:spChg chg="mod ord">
          <ac:chgData name="11136019_林佳萱" userId="8d3a6cc8-a72f-4e0f-96c6-62175a47aabf" providerId="ADAL" clId="{35D6A922-3046-46A8-8AC4-05D4DF2BD3A7}" dt="2023-05-18T15:37:39.681" v="760" actId="167"/>
          <ac:spMkLst>
            <pc:docMk/>
            <pc:sldMk cId="0" sldId="274"/>
            <ac:spMk id="5" creationId="{00000000-0000-0000-0000-000000000000}"/>
          </ac:spMkLst>
        </pc:spChg>
        <pc:spChg chg="add mod ord">
          <ac:chgData name="11136019_林佳萱" userId="8d3a6cc8-a72f-4e0f-96c6-62175a47aabf" providerId="ADAL" clId="{35D6A922-3046-46A8-8AC4-05D4DF2BD3A7}" dt="2023-05-18T15:49:02.628" v="972" actId="1076"/>
          <ac:spMkLst>
            <pc:docMk/>
            <pc:sldMk cId="0" sldId="274"/>
            <ac:spMk id="6" creationId="{DB74DE42-B146-007B-4BF5-63516823CAF0}"/>
          </ac:spMkLst>
        </pc:spChg>
        <pc:spChg chg="add mod">
          <ac:chgData name="11136019_林佳萱" userId="8d3a6cc8-a72f-4e0f-96c6-62175a47aabf" providerId="ADAL" clId="{35D6A922-3046-46A8-8AC4-05D4DF2BD3A7}" dt="2023-05-18T15:50:04.958" v="988" actId="113"/>
          <ac:spMkLst>
            <pc:docMk/>
            <pc:sldMk cId="0" sldId="274"/>
            <ac:spMk id="17" creationId="{F0A6BD60-1D18-8A61-FA44-1CFCC5CC0B6D}"/>
          </ac:spMkLst>
        </pc:spChg>
        <pc:spChg chg="mod topLvl">
          <ac:chgData name="11136019_林佳萱" userId="8d3a6cc8-a72f-4e0f-96c6-62175a47aabf" providerId="ADAL" clId="{35D6A922-3046-46A8-8AC4-05D4DF2BD3A7}" dt="2023-05-18T15:45:20.510" v="951" actId="1036"/>
          <ac:spMkLst>
            <pc:docMk/>
            <pc:sldMk cId="0" sldId="274"/>
            <ac:spMk id="19" creationId="{B778D03F-2B77-47DB-A323-EBEFDC2190CC}"/>
          </ac:spMkLst>
        </pc:spChg>
        <pc:spChg chg="add mod">
          <ac:chgData name="11136019_林佳萱" userId="8d3a6cc8-a72f-4e0f-96c6-62175a47aabf" providerId="ADAL" clId="{35D6A922-3046-46A8-8AC4-05D4DF2BD3A7}" dt="2023-05-18T15:50:04.958" v="988" actId="113"/>
          <ac:spMkLst>
            <pc:docMk/>
            <pc:sldMk cId="0" sldId="274"/>
            <ac:spMk id="20" creationId="{A9B16046-49C7-050B-772F-C6A583B12FBE}"/>
          </ac:spMkLst>
        </pc:spChg>
        <pc:spChg chg="add mod">
          <ac:chgData name="11136019_林佳萱" userId="8d3a6cc8-a72f-4e0f-96c6-62175a47aabf" providerId="ADAL" clId="{35D6A922-3046-46A8-8AC4-05D4DF2BD3A7}" dt="2023-05-18T15:50:04.958" v="988" actId="113"/>
          <ac:spMkLst>
            <pc:docMk/>
            <pc:sldMk cId="0" sldId="274"/>
            <ac:spMk id="21" creationId="{ABF33082-CFBF-357A-5FFB-6B9F198AA7BB}"/>
          </ac:spMkLst>
        </pc:spChg>
        <pc:grpChg chg="del mod">
          <ac:chgData name="11136019_林佳萱" userId="8d3a6cc8-a72f-4e0f-96c6-62175a47aabf" providerId="ADAL" clId="{35D6A922-3046-46A8-8AC4-05D4DF2BD3A7}" dt="2023-05-18T15:38:06.624" v="768" actId="165"/>
          <ac:grpSpMkLst>
            <pc:docMk/>
            <pc:sldMk cId="0" sldId="274"/>
            <ac:grpSpMk id="16" creationId="{1AACB4FF-87D4-4ABD-81D8-82A2D91A92FE}"/>
          </ac:grpSpMkLst>
        </pc:grpChg>
        <pc:grpChg chg="add mod">
          <ac:chgData name="11136019_林佳萱" userId="8d3a6cc8-a72f-4e0f-96c6-62175a47aabf" providerId="ADAL" clId="{35D6A922-3046-46A8-8AC4-05D4DF2BD3A7}" dt="2023-05-18T15:45:20.510" v="951" actId="1036"/>
          <ac:grpSpMkLst>
            <pc:docMk/>
            <pc:sldMk cId="0" sldId="274"/>
            <ac:grpSpMk id="22" creationId="{13E1CAA4-4C1E-5AEA-43C6-86092F457EF7}"/>
          </ac:grpSpMkLst>
        </pc:grpChg>
        <pc:picChg chg="add del mod modCrop">
          <ac:chgData name="11136019_林佳萱" userId="8d3a6cc8-a72f-4e0f-96c6-62175a47aabf" providerId="ADAL" clId="{35D6A922-3046-46A8-8AC4-05D4DF2BD3A7}" dt="2023-05-18T15:44:26.954" v="933" actId="478"/>
          <ac:picMkLst>
            <pc:docMk/>
            <pc:sldMk cId="0" sldId="274"/>
            <ac:picMk id="2" creationId="{F025ED71-E57F-8D41-83FC-626548FAA69A}"/>
          </ac:picMkLst>
        </pc:picChg>
        <pc:picChg chg="mod">
          <ac:chgData name="11136019_林佳萱" userId="8d3a6cc8-a72f-4e0f-96c6-62175a47aabf" providerId="ADAL" clId="{35D6A922-3046-46A8-8AC4-05D4DF2BD3A7}" dt="2023-05-18T15:42:21.923" v="802" actId="1076"/>
          <ac:picMkLst>
            <pc:docMk/>
            <pc:sldMk cId="0" sldId="274"/>
            <ac:picMk id="3" creationId="{00000000-0000-0000-0000-000000000000}"/>
          </ac:picMkLst>
        </pc:picChg>
        <pc:picChg chg="mod topLvl modCrop">
          <ac:chgData name="11136019_林佳萱" userId="8d3a6cc8-a72f-4e0f-96c6-62175a47aabf" providerId="ADAL" clId="{35D6A922-3046-46A8-8AC4-05D4DF2BD3A7}" dt="2023-05-18T15:44:35.951" v="934" actId="164"/>
          <ac:picMkLst>
            <pc:docMk/>
            <pc:sldMk cId="0" sldId="274"/>
            <ac:picMk id="18" creationId="{E83025DF-FA91-415C-B2F1-A7FC0720E857}"/>
          </ac:picMkLst>
        </pc:picChg>
        <pc:cxnChg chg="add mod">
          <ac:chgData name="11136019_林佳萱" userId="8d3a6cc8-a72f-4e0f-96c6-62175a47aabf" providerId="ADAL" clId="{35D6A922-3046-46A8-8AC4-05D4DF2BD3A7}" dt="2023-05-18T15:44:35.951" v="934" actId="164"/>
          <ac:cxnSpMkLst>
            <pc:docMk/>
            <pc:sldMk cId="0" sldId="274"/>
            <ac:cxnSpMk id="10" creationId="{4AA3C0EC-DA75-314D-2558-838493898C74}"/>
          </ac:cxnSpMkLst>
        </pc:cxnChg>
        <pc:cxnChg chg="add mod">
          <ac:chgData name="11136019_林佳萱" userId="8d3a6cc8-a72f-4e0f-96c6-62175a47aabf" providerId="ADAL" clId="{35D6A922-3046-46A8-8AC4-05D4DF2BD3A7}" dt="2023-05-18T15:44:35.951" v="934" actId="164"/>
          <ac:cxnSpMkLst>
            <pc:docMk/>
            <pc:sldMk cId="0" sldId="274"/>
            <ac:cxnSpMk id="12" creationId="{AAFC5914-790B-A131-8280-ADE13766449C}"/>
          </ac:cxnSpMkLst>
        </pc:cxnChg>
        <pc:cxnChg chg="add mod">
          <ac:chgData name="11136019_林佳萱" userId="8d3a6cc8-a72f-4e0f-96c6-62175a47aabf" providerId="ADAL" clId="{35D6A922-3046-46A8-8AC4-05D4DF2BD3A7}" dt="2023-05-18T15:44:35.951" v="934" actId="164"/>
          <ac:cxnSpMkLst>
            <pc:docMk/>
            <pc:sldMk cId="0" sldId="274"/>
            <ac:cxnSpMk id="14" creationId="{99A7D88E-19CE-4EFD-02D9-89BC3F1A2029}"/>
          </ac:cxnSpMkLst>
        </pc:cxnChg>
      </pc:sldChg>
      <pc:sldChg chg="addSp delSp modSp mod modTransition addAnim delAnim modAnim">
        <pc:chgData name="11136019_林佳萱" userId="8d3a6cc8-a72f-4e0f-96c6-62175a47aabf" providerId="ADAL" clId="{35D6A922-3046-46A8-8AC4-05D4DF2BD3A7}" dt="2023-05-18T15:57:47.271" v="1137" actId="1076"/>
        <pc:sldMkLst>
          <pc:docMk/>
          <pc:sldMk cId="0" sldId="276"/>
        </pc:sldMkLst>
        <pc:spChg chg="add mod ord">
          <ac:chgData name="11136019_林佳萱" userId="8d3a6cc8-a72f-4e0f-96c6-62175a47aabf" providerId="ADAL" clId="{35D6A922-3046-46A8-8AC4-05D4DF2BD3A7}" dt="2023-05-18T15:52:54.777" v="1086" actId="164"/>
          <ac:spMkLst>
            <pc:docMk/>
            <pc:sldMk cId="0" sldId="276"/>
            <ac:spMk id="6" creationId="{381C0B84-C485-D6D1-8720-DD62A7C181B5}"/>
          </ac:spMkLst>
        </pc:spChg>
        <pc:spChg chg="mod">
          <ac:chgData name="11136019_林佳萱" userId="8d3a6cc8-a72f-4e0f-96c6-62175a47aabf" providerId="ADAL" clId="{35D6A922-3046-46A8-8AC4-05D4DF2BD3A7}" dt="2023-05-18T15:51:34.360" v="1016" actId="12788"/>
          <ac:spMkLst>
            <pc:docMk/>
            <pc:sldMk cId="0" sldId="276"/>
            <ac:spMk id="10" creationId="{59FED62E-E7C8-4288-A5AE-EA4ED01152B4}"/>
          </ac:spMkLst>
        </pc:spChg>
        <pc:spChg chg="add mod">
          <ac:chgData name="11136019_林佳萱" userId="8d3a6cc8-a72f-4e0f-96c6-62175a47aabf" providerId="ADAL" clId="{35D6A922-3046-46A8-8AC4-05D4DF2BD3A7}" dt="2023-05-18T15:52:54.777" v="1086" actId="164"/>
          <ac:spMkLst>
            <pc:docMk/>
            <pc:sldMk cId="0" sldId="276"/>
            <ac:spMk id="15" creationId="{DCA5F264-8C20-9785-60B2-C80F81DD45C7}"/>
          </ac:spMkLst>
        </pc:spChg>
        <pc:spChg chg="add mod">
          <ac:chgData name="11136019_林佳萱" userId="8d3a6cc8-a72f-4e0f-96c6-62175a47aabf" providerId="ADAL" clId="{35D6A922-3046-46A8-8AC4-05D4DF2BD3A7}" dt="2023-05-18T15:52:54.777" v="1086" actId="164"/>
          <ac:spMkLst>
            <pc:docMk/>
            <pc:sldMk cId="0" sldId="276"/>
            <ac:spMk id="16" creationId="{9AE68FE4-C4A3-5251-EEDB-1C628899E3C2}"/>
          </ac:spMkLst>
        </pc:spChg>
        <pc:spChg chg="add mod">
          <ac:chgData name="11136019_林佳萱" userId="8d3a6cc8-a72f-4e0f-96c6-62175a47aabf" providerId="ADAL" clId="{35D6A922-3046-46A8-8AC4-05D4DF2BD3A7}" dt="2023-05-18T15:52:54.777" v="1086" actId="164"/>
          <ac:spMkLst>
            <pc:docMk/>
            <pc:sldMk cId="0" sldId="276"/>
            <ac:spMk id="17" creationId="{C0C900E6-891A-64C3-89F2-79FD73BE8A3E}"/>
          </ac:spMkLst>
        </pc:spChg>
        <pc:spChg chg="add mod">
          <ac:chgData name="11136019_林佳萱" userId="8d3a6cc8-a72f-4e0f-96c6-62175a47aabf" providerId="ADAL" clId="{35D6A922-3046-46A8-8AC4-05D4DF2BD3A7}" dt="2023-05-18T15:54:57.586" v="1105" actId="164"/>
          <ac:spMkLst>
            <pc:docMk/>
            <pc:sldMk cId="0" sldId="276"/>
            <ac:spMk id="22" creationId="{EA5E8CD9-0FB5-3677-FCD9-977C9DD0D765}"/>
          </ac:spMkLst>
        </pc:spChg>
        <pc:spChg chg="add mod">
          <ac:chgData name="11136019_林佳萱" userId="8d3a6cc8-a72f-4e0f-96c6-62175a47aabf" providerId="ADAL" clId="{35D6A922-3046-46A8-8AC4-05D4DF2BD3A7}" dt="2023-05-18T15:54:57.586" v="1105" actId="164"/>
          <ac:spMkLst>
            <pc:docMk/>
            <pc:sldMk cId="0" sldId="276"/>
            <ac:spMk id="23" creationId="{784C70E4-A1B8-9D23-DF65-360A1BB9BC57}"/>
          </ac:spMkLst>
        </pc:spChg>
        <pc:spChg chg="add mod">
          <ac:chgData name="11136019_林佳萱" userId="8d3a6cc8-a72f-4e0f-96c6-62175a47aabf" providerId="ADAL" clId="{35D6A922-3046-46A8-8AC4-05D4DF2BD3A7}" dt="2023-05-18T15:54:57.586" v="1105" actId="164"/>
          <ac:spMkLst>
            <pc:docMk/>
            <pc:sldMk cId="0" sldId="276"/>
            <ac:spMk id="24" creationId="{E78FAFA8-4A6E-9F1B-7FE7-5EFB4FD87BC9}"/>
          </ac:spMkLst>
        </pc:spChg>
        <pc:grpChg chg="add mod">
          <ac:chgData name="11136019_林佳萱" userId="8d3a6cc8-a72f-4e0f-96c6-62175a47aabf" providerId="ADAL" clId="{35D6A922-3046-46A8-8AC4-05D4DF2BD3A7}" dt="2023-05-18T15:54:57.586" v="1105" actId="164"/>
          <ac:grpSpMkLst>
            <pc:docMk/>
            <pc:sldMk cId="0" sldId="276"/>
            <ac:grpSpMk id="19" creationId="{CC4D8B1A-54F0-0AE5-38FB-574898802269}"/>
          </ac:grpSpMkLst>
        </pc:grpChg>
        <pc:grpChg chg="add mod">
          <ac:chgData name="11136019_林佳萱" userId="8d3a6cc8-a72f-4e0f-96c6-62175a47aabf" providerId="ADAL" clId="{35D6A922-3046-46A8-8AC4-05D4DF2BD3A7}" dt="2023-05-18T15:54:57.586" v="1105" actId="164"/>
          <ac:grpSpMkLst>
            <pc:docMk/>
            <pc:sldMk cId="0" sldId="276"/>
            <ac:grpSpMk id="25" creationId="{43DC175D-DE17-0960-8B02-31B05C8EFF40}"/>
          </ac:grpSpMkLst>
        </pc:grpChg>
        <pc:picChg chg="add del mod modCrop">
          <ac:chgData name="11136019_林佳萱" userId="8d3a6cc8-a72f-4e0f-96c6-62175a47aabf" providerId="ADAL" clId="{35D6A922-3046-46A8-8AC4-05D4DF2BD3A7}" dt="2023-05-18T15:53:32.638" v="1092" actId="478"/>
          <ac:picMkLst>
            <pc:docMk/>
            <pc:sldMk cId="0" sldId="276"/>
            <ac:picMk id="3" creationId="{D7DF84CE-039B-3952-A93E-19038B7C4B85}"/>
          </ac:picMkLst>
        </pc:picChg>
        <pc:picChg chg="add del mod">
          <ac:chgData name="11136019_林佳萱" userId="8d3a6cc8-a72f-4e0f-96c6-62175a47aabf" providerId="ADAL" clId="{35D6A922-3046-46A8-8AC4-05D4DF2BD3A7}" dt="2023-05-18T15:48:57.454" v="970"/>
          <ac:picMkLst>
            <pc:docMk/>
            <pc:sldMk cId="0" sldId="276"/>
            <ac:picMk id="5" creationId="{9E91395E-1AD2-D960-A028-C400BC832009}"/>
          </ac:picMkLst>
        </pc:picChg>
        <pc:picChg chg="mod modCrop">
          <ac:chgData name="11136019_林佳萱" userId="8d3a6cc8-a72f-4e0f-96c6-62175a47aabf" providerId="ADAL" clId="{35D6A922-3046-46A8-8AC4-05D4DF2BD3A7}" dt="2023-05-18T15:57:47.271" v="1137" actId="1076"/>
          <ac:picMkLst>
            <pc:docMk/>
            <pc:sldMk cId="0" sldId="276"/>
            <ac:picMk id="9" creationId="{BFFE0C96-8A25-4ADF-9531-BC84B81107AC}"/>
          </ac:picMkLst>
        </pc:picChg>
        <pc:cxnChg chg="add mod">
          <ac:chgData name="11136019_林佳萱" userId="8d3a6cc8-a72f-4e0f-96c6-62175a47aabf" providerId="ADAL" clId="{35D6A922-3046-46A8-8AC4-05D4DF2BD3A7}" dt="2023-05-18T15:52:54.777" v="1086" actId="164"/>
          <ac:cxnSpMkLst>
            <pc:docMk/>
            <pc:sldMk cId="0" sldId="276"/>
            <ac:cxnSpMk id="12" creationId="{C3CC8AB3-61B8-EE4A-5598-21F43394188E}"/>
          </ac:cxnSpMkLst>
        </pc:cxnChg>
        <pc:cxnChg chg="add mod">
          <ac:chgData name="11136019_林佳萱" userId="8d3a6cc8-a72f-4e0f-96c6-62175a47aabf" providerId="ADAL" clId="{35D6A922-3046-46A8-8AC4-05D4DF2BD3A7}" dt="2023-05-18T15:52:54.777" v="1086" actId="164"/>
          <ac:cxnSpMkLst>
            <pc:docMk/>
            <pc:sldMk cId="0" sldId="276"/>
            <ac:cxnSpMk id="13" creationId="{538907D9-634C-5355-4407-89EBD0D4CC41}"/>
          </ac:cxnSpMkLst>
        </pc:cxnChg>
        <pc:cxnChg chg="add mod">
          <ac:chgData name="11136019_林佳萱" userId="8d3a6cc8-a72f-4e0f-96c6-62175a47aabf" providerId="ADAL" clId="{35D6A922-3046-46A8-8AC4-05D4DF2BD3A7}" dt="2023-05-18T15:52:54.777" v="1086" actId="164"/>
          <ac:cxnSpMkLst>
            <pc:docMk/>
            <pc:sldMk cId="0" sldId="276"/>
            <ac:cxnSpMk id="14" creationId="{2CCFA0D3-EBA1-C582-1578-00917121255C}"/>
          </ac:cxnSpMkLst>
        </pc:cxnChg>
        <pc:cxnChg chg="add del">
          <ac:chgData name="11136019_林佳萱" userId="8d3a6cc8-a72f-4e0f-96c6-62175a47aabf" providerId="ADAL" clId="{35D6A922-3046-46A8-8AC4-05D4DF2BD3A7}" dt="2023-05-18T15:54:17.393" v="1095" actId="11529"/>
          <ac:cxnSpMkLst>
            <pc:docMk/>
            <pc:sldMk cId="0" sldId="276"/>
            <ac:cxnSpMk id="21" creationId="{D925DE26-2D9F-6E07-7848-B335CF4B6A77}"/>
          </ac:cxnSpMkLst>
        </pc:cxnChg>
      </pc:sldChg>
      <pc:sldChg chg="modSp mod modTransition modAnim">
        <pc:chgData name="11136019_林佳萱" userId="8d3a6cc8-a72f-4e0f-96c6-62175a47aabf" providerId="ADAL" clId="{35D6A922-3046-46A8-8AC4-05D4DF2BD3A7}" dt="2023-05-18T16:29:29.327" v="1640" actId="1037"/>
        <pc:sldMkLst>
          <pc:docMk/>
          <pc:sldMk cId="0" sldId="278"/>
        </pc:sldMkLst>
        <pc:picChg chg="mod">
          <ac:chgData name="11136019_林佳萱" userId="8d3a6cc8-a72f-4e0f-96c6-62175a47aabf" providerId="ADAL" clId="{35D6A922-3046-46A8-8AC4-05D4DF2BD3A7}" dt="2023-05-18T16:29:29.327" v="1640" actId="1037"/>
          <ac:picMkLst>
            <pc:docMk/>
            <pc:sldMk cId="0" sldId="278"/>
            <ac:picMk id="4" creationId="{00000000-0000-0000-0000-000000000000}"/>
          </ac:picMkLst>
        </pc:picChg>
      </pc:sldChg>
      <pc:sldChg chg="modTransition">
        <pc:chgData name="11136019_林佳萱" userId="8d3a6cc8-a72f-4e0f-96c6-62175a47aabf" providerId="ADAL" clId="{35D6A922-3046-46A8-8AC4-05D4DF2BD3A7}" dt="2023-05-16T15:24:41.426" v="280"/>
        <pc:sldMkLst>
          <pc:docMk/>
          <pc:sldMk cId="0" sldId="285"/>
        </pc:sldMkLst>
      </pc:sldChg>
      <pc:sldChg chg="delSp modSp mod modTransition delAnim modAnim">
        <pc:chgData name="11136019_林佳萱" userId="8d3a6cc8-a72f-4e0f-96c6-62175a47aabf" providerId="ADAL" clId="{35D6A922-3046-46A8-8AC4-05D4DF2BD3A7}" dt="2023-05-18T16:04:07.960" v="1232" actId="554"/>
        <pc:sldMkLst>
          <pc:docMk/>
          <pc:sldMk cId="3440221538" sldId="286"/>
        </pc:sldMkLst>
        <pc:spChg chg="del">
          <ac:chgData name="11136019_林佳萱" userId="8d3a6cc8-a72f-4e0f-96c6-62175a47aabf" providerId="ADAL" clId="{35D6A922-3046-46A8-8AC4-05D4DF2BD3A7}" dt="2023-05-16T15:26:56.653" v="284" actId="478"/>
          <ac:spMkLst>
            <pc:docMk/>
            <pc:sldMk cId="3440221538" sldId="286"/>
            <ac:spMk id="9" creationId="{80CCDB15-3BC5-DCCF-96C3-DE8D468E9F4F}"/>
          </ac:spMkLst>
        </pc:spChg>
        <pc:spChg chg="mod">
          <ac:chgData name="11136019_林佳萱" userId="8d3a6cc8-a72f-4e0f-96c6-62175a47aabf" providerId="ADAL" clId="{35D6A922-3046-46A8-8AC4-05D4DF2BD3A7}" dt="2023-05-18T16:03:59.707" v="1231" actId="1036"/>
          <ac:spMkLst>
            <pc:docMk/>
            <pc:sldMk cId="3440221538" sldId="286"/>
            <ac:spMk id="16" creationId="{060B362B-9138-816C-73B0-ADFCE8EE8E5C}"/>
          </ac:spMkLst>
        </pc:spChg>
        <pc:spChg chg="mod">
          <ac:chgData name="11136019_林佳萱" userId="8d3a6cc8-a72f-4e0f-96c6-62175a47aabf" providerId="ADAL" clId="{35D6A922-3046-46A8-8AC4-05D4DF2BD3A7}" dt="2023-05-18T16:03:59.707" v="1231" actId="1036"/>
          <ac:spMkLst>
            <pc:docMk/>
            <pc:sldMk cId="3440221538" sldId="286"/>
            <ac:spMk id="17" creationId="{8985C090-79EF-0D05-04D6-EC6BD94E6025}"/>
          </ac:spMkLst>
        </pc:spChg>
        <pc:spChg chg="mod">
          <ac:chgData name="11136019_林佳萱" userId="8d3a6cc8-a72f-4e0f-96c6-62175a47aabf" providerId="ADAL" clId="{35D6A922-3046-46A8-8AC4-05D4DF2BD3A7}" dt="2023-05-18T16:03:59.707" v="1231" actId="1036"/>
          <ac:spMkLst>
            <pc:docMk/>
            <pc:sldMk cId="3440221538" sldId="286"/>
            <ac:spMk id="18" creationId="{5EF75598-EB49-4EF1-5A78-D74B7717F6AD}"/>
          </ac:spMkLst>
        </pc:spChg>
        <pc:spChg chg="mod">
          <ac:chgData name="11136019_林佳萱" userId="8d3a6cc8-a72f-4e0f-96c6-62175a47aabf" providerId="ADAL" clId="{35D6A922-3046-46A8-8AC4-05D4DF2BD3A7}" dt="2023-05-18T16:04:07.960" v="1232" actId="554"/>
          <ac:spMkLst>
            <pc:docMk/>
            <pc:sldMk cId="3440221538" sldId="286"/>
            <ac:spMk id="21" creationId="{01DFC8BC-7B39-4D5E-9880-20DD9FE938F5}"/>
          </ac:spMkLst>
        </pc:spChg>
        <pc:spChg chg="mod">
          <ac:chgData name="11136019_林佳萱" userId="8d3a6cc8-a72f-4e0f-96c6-62175a47aabf" providerId="ADAL" clId="{35D6A922-3046-46A8-8AC4-05D4DF2BD3A7}" dt="2023-05-18T16:04:07.960" v="1232" actId="554"/>
          <ac:spMkLst>
            <pc:docMk/>
            <pc:sldMk cId="3440221538" sldId="286"/>
            <ac:spMk id="23" creationId="{F2597CF6-D66D-4EAF-86AC-9D5CB7465EF4}"/>
          </ac:spMkLst>
        </pc:spChg>
        <pc:spChg chg="mod">
          <ac:chgData name="11136019_林佳萱" userId="8d3a6cc8-a72f-4e0f-96c6-62175a47aabf" providerId="ADAL" clId="{35D6A922-3046-46A8-8AC4-05D4DF2BD3A7}" dt="2023-05-18T16:04:07.960" v="1232" actId="554"/>
          <ac:spMkLst>
            <pc:docMk/>
            <pc:sldMk cId="3440221538" sldId="286"/>
            <ac:spMk id="25" creationId="{08940346-3186-B9B6-4CDA-006DBAFCB117}"/>
          </ac:spMkLst>
        </pc:spChg>
        <pc:spChg chg="mod">
          <ac:chgData name="11136019_林佳萱" userId="8d3a6cc8-a72f-4e0f-96c6-62175a47aabf" providerId="ADAL" clId="{35D6A922-3046-46A8-8AC4-05D4DF2BD3A7}" dt="2023-05-18T15:34:08.784" v="722"/>
          <ac:spMkLst>
            <pc:docMk/>
            <pc:sldMk cId="3440221538" sldId="286"/>
            <ac:spMk id="29" creationId="{5DC043B5-92F2-4C96-826B-380F69531161}"/>
          </ac:spMkLst>
        </pc:spChg>
      </pc:sldChg>
      <pc:sldChg chg="addSp delSp modSp mod modTransition modAnim">
        <pc:chgData name="11136019_林佳萱" userId="8d3a6cc8-a72f-4e0f-96c6-62175a47aabf" providerId="ADAL" clId="{35D6A922-3046-46A8-8AC4-05D4DF2BD3A7}" dt="2023-05-18T16:11:22.779" v="1299" actId="14100"/>
        <pc:sldMkLst>
          <pc:docMk/>
          <pc:sldMk cId="3088664377" sldId="288"/>
        </pc:sldMkLst>
        <pc:spChg chg="mod topLvl">
          <ac:chgData name="11136019_林佳萱" userId="8d3a6cc8-a72f-4e0f-96c6-62175a47aabf" providerId="ADAL" clId="{35D6A922-3046-46A8-8AC4-05D4DF2BD3A7}" dt="2023-05-16T15:29:55.108" v="291" actId="165"/>
          <ac:spMkLst>
            <pc:docMk/>
            <pc:sldMk cId="3088664377" sldId="288"/>
            <ac:spMk id="14" creationId="{DC8EEC54-51EA-FA37-C1E5-D22DAD659F2E}"/>
          </ac:spMkLst>
        </pc:spChg>
        <pc:spChg chg="mod topLvl">
          <ac:chgData name="11136019_林佳萱" userId="8d3a6cc8-a72f-4e0f-96c6-62175a47aabf" providerId="ADAL" clId="{35D6A922-3046-46A8-8AC4-05D4DF2BD3A7}" dt="2023-05-18T16:11:22.779" v="1299" actId="14100"/>
          <ac:spMkLst>
            <pc:docMk/>
            <pc:sldMk cId="3088664377" sldId="288"/>
            <ac:spMk id="15" creationId="{B838A98F-643F-371E-13E6-C0EE6C0624D9}"/>
          </ac:spMkLst>
        </pc:spChg>
        <pc:spChg chg="mod topLvl">
          <ac:chgData name="11136019_林佳萱" userId="8d3a6cc8-a72f-4e0f-96c6-62175a47aabf" providerId="ADAL" clId="{35D6A922-3046-46A8-8AC4-05D4DF2BD3A7}" dt="2023-05-16T15:32:32.900" v="305" actId="164"/>
          <ac:spMkLst>
            <pc:docMk/>
            <pc:sldMk cId="3088664377" sldId="288"/>
            <ac:spMk id="16" creationId="{B15D0B12-7CDA-E9D8-9159-820879534FBA}"/>
          </ac:spMkLst>
        </pc:spChg>
        <pc:spChg chg="mod topLvl">
          <ac:chgData name="11136019_林佳萱" userId="8d3a6cc8-a72f-4e0f-96c6-62175a47aabf" providerId="ADAL" clId="{35D6A922-3046-46A8-8AC4-05D4DF2BD3A7}" dt="2023-05-16T15:31:20.442" v="299" actId="165"/>
          <ac:spMkLst>
            <pc:docMk/>
            <pc:sldMk cId="3088664377" sldId="288"/>
            <ac:spMk id="17" creationId="{BF7D5718-D8B1-A1E6-D4B1-07D3A8750814}"/>
          </ac:spMkLst>
        </pc:spChg>
        <pc:spChg chg="mod topLvl">
          <ac:chgData name="11136019_林佳萱" userId="8d3a6cc8-a72f-4e0f-96c6-62175a47aabf" providerId="ADAL" clId="{35D6A922-3046-46A8-8AC4-05D4DF2BD3A7}" dt="2023-05-16T15:29:59.582" v="292" actId="165"/>
          <ac:spMkLst>
            <pc:docMk/>
            <pc:sldMk cId="3088664377" sldId="288"/>
            <ac:spMk id="22" creationId="{D3D413FB-CE88-9137-2464-1633F685F074}"/>
          </ac:spMkLst>
        </pc:spChg>
        <pc:spChg chg="mod topLvl">
          <ac:chgData name="11136019_林佳萱" userId="8d3a6cc8-a72f-4e0f-96c6-62175a47aabf" providerId="ADAL" clId="{35D6A922-3046-46A8-8AC4-05D4DF2BD3A7}" dt="2023-05-16T15:31:24.694" v="300" actId="165"/>
          <ac:spMkLst>
            <pc:docMk/>
            <pc:sldMk cId="3088664377" sldId="288"/>
            <ac:spMk id="23" creationId="{70F02A4D-52DD-4EF5-237F-0998D3B27BEE}"/>
          </ac:spMkLst>
        </pc:spChg>
        <pc:spChg chg="mod topLvl">
          <ac:chgData name="11136019_林佳萱" userId="8d3a6cc8-a72f-4e0f-96c6-62175a47aabf" providerId="ADAL" clId="{35D6A922-3046-46A8-8AC4-05D4DF2BD3A7}" dt="2023-05-16T15:31:24.694" v="300" actId="165"/>
          <ac:spMkLst>
            <pc:docMk/>
            <pc:sldMk cId="3088664377" sldId="288"/>
            <ac:spMk id="24" creationId="{42CD8D9F-0D8C-035E-7A8B-A1BEF37B235C}"/>
          </ac:spMkLst>
        </pc:spChg>
        <pc:spChg chg="mod topLvl">
          <ac:chgData name="11136019_林佳萱" userId="8d3a6cc8-a72f-4e0f-96c6-62175a47aabf" providerId="ADAL" clId="{35D6A922-3046-46A8-8AC4-05D4DF2BD3A7}" dt="2023-05-16T15:31:24.694" v="300" actId="165"/>
          <ac:spMkLst>
            <pc:docMk/>
            <pc:sldMk cId="3088664377" sldId="288"/>
            <ac:spMk id="25" creationId="{921E7AF5-0834-EC5F-330F-F49285B2617B}"/>
          </ac:spMkLst>
        </pc:spChg>
        <pc:spChg chg="mod">
          <ac:chgData name="11136019_林佳萱" userId="8d3a6cc8-a72f-4e0f-96c6-62175a47aabf" providerId="ADAL" clId="{35D6A922-3046-46A8-8AC4-05D4DF2BD3A7}" dt="2023-05-18T16:08:36.991" v="1276" actId="6549"/>
          <ac:spMkLst>
            <pc:docMk/>
            <pc:sldMk cId="3088664377" sldId="288"/>
            <ac:spMk id="27" creationId="{8B76189A-EA29-4A82-A410-252C2A433AD8}"/>
          </ac:spMkLst>
        </pc:spChg>
        <pc:spChg chg="mod topLvl">
          <ac:chgData name="11136019_林佳萱" userId="8d3a6cc8-a72f-4e0f-96c6-62175a47aabf" providerId="ADAL" clId="{35D6A922-3046-46A8-8AC4-05D4DF2BD3A7}" dt="2023-05-18T16:09:09.726" v="1278" actId="165"/>
          <ac:spMkLst>
            <pc:docMk/>
            <pc:sldMk cId="3088664377" sldId="288"/>
            <ac:spMk id="30" creationId="{46003B31-25D2-4BBB-AD88-4927CFDB2DC9}"/>
          </ac:spMkLst>
        </pc:spChg>
        <pc:spChg chg="mod topLvl">
          <ac:chgData name="11136019_林佳萱" userId="8d3a6cc8-a72f-4e0f-96c6-62175a47aabf" providerId="ADAL" clId="{35D6A922-3046-46A8-8AC4-05D4DF2BD3A7}" dt="2023-05-18T16:09:23.500" v="1279" actId="165"/>
          <ac:spMkLst>
            <pc:docMk/>
            <pc:sldMk cId="3088664377" sldId="288"/>
            <ac:spMk id="31" creationId="{DDD8D3EC-2ED2-4E6D-BAE0-9962F8C4B608}"/>
          </ac:spMkLst>
        </pc:spChg>
        <pc:spChg chg="mod topLvl">
          <ac:chgData name="11136019_林佳萱" userId="8d3a6cc8-a72f-4e0f-96c6-62175a47aabf" providerId="ADAL" clId="{35D6A922-3046-46A8-8AC4-05D4DF2BD3A7}" dt="2023-05-16T15:30:04.439" v="293" actId="165"/>
          <ac:spMkLst>
            <pc:docMk/>
            <pc:sldMk cId="3088664377" sldId="288"/>
            <ac:spMk id="32" creationId="{EEE30230-7E79-09B6-2872-F18882B74334}"/>
          </ac:spMkLst>
        </pc:spChg>
        <pc:spChg chg="mod topLvl">
          <ac:chgData name="11136019_林佳萱" userId="8d3a6cc8-a72f-4e0f-96c6-62175a47aabf" providerId="ADAL" clId="{35D6A922-3046-46A8-8AC4-05D4DF2BD3A7}" dt="2023-05-16T15:31:28.447" v="301" actId="165"/>
          <ac:spMkLst>
            <pc:docMk/>
            <pc:sldMk cId="3088664377" sldId="288"/>
            <ac:spMk id="33" creationId="{BC6445DB-A6AB-0D46-D3EB-2C04593D5CFE}"/>
          </ac:spMkLst>
        </pc:spChg>
        <pc:spChg chg="mod topLvl">
          <ac:chgData name="11136019_林佳萱" userId="8d3a6cc8-a72f-4e0f-96c6-62175a47aabf" providerId="ADAL" clId="{35D6A922-3046-46A8-8AC4-05D4DF2BD3A7}" dt="2023-05-16T15:31:28.447" v="301" actId="165"/>
          <ac:spMkLst>
            <pc:docMk/>
            <pc:sldMk cId="3088664377" sldId="288"/>
            <ac:spMk id="34" creationId="{DC9304F8-0388-93D2-27F3-0E9D045E7EB3}"/>
          </ac:spMkLst>
        </pc:spChg>
        <pc:spChg chg="mod topLvl">
          <ac:chgData name="11136019_林佳萱" userId="8d3a6cc8-a72f-4e0f-96c6-62175a47aabf" providerId="ADAL" clId="{35D6A922-3046-46A8-8AC4-05D4DF2BD3A7}" dt="2023-05-16T15:31:28.447" v="301" actId="165"/>
          <ac:spMkLst>
            <pc:docMk/>
            <pc:sldMk cId="3088664377" sldId="288"/>
            <ac:spMk id="35" creationId="{41139A79-74E4-9EF6-5F7E-E6FCB507066A}"/>
          </ac:spMkLst>
        </pc:spChg>
        <pc:spChg chg="mod topLvl">
          <ac:chgData name="11136019_林佳萱" userId="8d3a6cc8-a72f-4e0f-96c6-62175a47aabf" providerId="ADAL" clId="{35D6A922-3046-46A8-8AC4-05D4DF2BD3A7}" dt="2023-05-18T16:09:23.500" v="1279" actId="165"/>
          <ac:spMkLst>
            <pc:docMk/>
            <pc:sldMk cId="3088664377" sldId="288"/>
            <ac:spMk id="36" creationId="{7255405C-56CD-4115-AE51-FF898D455CF1}"/>
          </ac:spMkLst>
        </pc:spChg>
        <pc:spChg chg="mod topLvl">
          <ac:chgData name="11136019_林佳萱" userId="8d3a6cc8-a72f-4e0f-96c6-62175a47aabf" providerId="ADAL" clId="{35D6A922-3046-46A8-8AC4-05D4DF2BD3A7}" dt="2023-05-18T16:09:23.500" v="1279" actId="165"/>
          <ac:spMkLst>
            <pc:docMk/>
            <pc:sldMk cId="3088664377" sldId="288"/>
            <ac:spMk id="37" creationId="{B72F1109-1AC2-42EA-8CBE-2EC57777B5F8}"/>
          </ac:spMkLst>
        </pc:spChg>
        <pc:grpChg chg="add mod">
          <ac:chgData name="11136019_林佳萱" userId="8d3a6cc8-a72f-4e0f-96c6-62175a47aabf" providerId="ADAL" clId="{35D6A922-3046-46A8-8AC4-05D4DF2BD3A7}" dt="2023-05-16T15:32:32.900" v="305" actId="164"/>
          <ac:grpSpMkLst>
            <pc:docMk/>
            <pc:sldMk cId="3088664377" sldId="288"/>
            <ac:grpSpMk id="4" creationId="{C2C12736-C9AB-519B-EC4C-FD5E9006D2A7}"/>
          </ac:grpSpMkLst>
        </pc:grpChg>
        <pc:grpChg chg="del">
          <ac:chgData name="11136019_林佳萱" userId="8d3a6cc8-a72f-4e0f-96c6-62175a47aabf" providerId="ADAL" clId="{35D6A922-3046-46A8-8AC4-05D4DF2BD3A7}" dt="2023-05-16T15:29:55.108" v="291" actId="165"/>
          <ac:grpSpMkLst>
            <pc:docMk/>
            <pc:sldMk cId="3088664377" sldId="288"/>
            <ac:grpSpMk id="8" creationId="{01176EC8-6643-BC2D-92E9-3482E53049AC}"/>
          </ac:grpSpMkLst>
        </pc:grpChg>
        <pc:grpChg chg="del mod topLvl">
          <ac:chgData name="11136019_林佳萱" userId="8d3a6cc8-a72f-4e0f-96c6-62175a47aabf" providerId="ADAL" clId="{35D6A922-3046-46A8-8AC4-05D4DF2BD3A7}" dt="2023-05-16T15:31:20.442" v="299" actId="165"/>
          <ac:grpSpMkLst>
            <pc:docMk/>
            <pc:sldMk cId="3088664377" sldId="288"/>
            <ac:grpSpMk id="13" creationId="{E18F7340-EB90-0D33-FB36-A0787992F445}"/>
          </ac:grpSpMkLst>
        </pc:grpChg>
        <pc:grpChg chg="del">
          <ac:chgData name="11136019_林佳萱" userId="8d3a6cc8-a72f-4e0f-96c6-62175a47aabf" providerId="ADAL" clId="{35D6A922-3046-46A8-8AC4-05D4DF2BD3A7}" dt="2023-05-16T15:29:59.582" v="292" actId="165"/>
          <ac:grpSpMkLst>
            <pc:docMk/>
            <pc:sldMk cId="3088664377" sldId="288"/>
            <ac:grpSpMk id="19" creationId="{D63DA159-B663-3086-1649-1A9C54BB34DB}"/>
          </ac:grpSpMkLst>
        </pc:grpChg>
        <pc:grpChg chg="del mod topLvl">
          <ac:chgData name="11136019_林佳萱" userId="8d3a6cc8-a72f-4e0f-96c6-62175a47aabf" providerId="ADAL" clId="{35D6A922-3046-46A8-8AC4-05D4DF2BD3A7}" dt="2023-05-16T15:31:24.694" v="300" actId="165"/>
          <ac:grpSpMkLst>
            <pc:docMk/>
            <pc:sldMk cId="3088664377" sldId="288"/>
            <ac:grpSpMk id="21" creationId="{B722A15C-D946-5281-437E-05634EEE430C}"/>
          </ac:grpSpMkLst>
        </pc:grpChg>
        <pc:grpChg chg="del">
          <ac:chgData name="11136019_林佳萱" userId="8d3a6cc8-a72f-4e0f-96c6-62175a47aabf" providerId="ADAL" clId="{35D6A922-3046-46A8-8AC4-05D4DF2BD3A7}" dt="2023-05-18T16:09:09.726" v="1278" actId="165"/>
          <ac:grpSpMkLst>
            <pc:docMk/>
            <pc:sldMk cId="3088664377" sldId="288"/>
            <ac:grpSpMk id="26" creationId="{57DACF13-CA7B-49D9-9FC6-4F26CFDEF3BA}"/>
          </ac:grpSpMkLst>
        </pc:grpChg>
        <pc:grpChg chg="del">
          <ac:chgData name="11136019_林佳萱" userId="8d3a6cc8-a72f-4e0f-96c6-62175a47aabf" providerId="ADAL" clId="{35D6A922-3046-46A8-8AC4-05D4DF2BD3A7}" dt="2023-05-16T15:30:04.439" v="293" actId="165"/>
          <ac:grpSpMkLst>
            <pc:docMk/>
            <pc:sldMk cId="3088664377" sldId="288"/>
            <ac:grpSpMk id="27" creationId="{0DABF59A-1E46-948B-EA84-8DB10E37F538}"/>
          </ac:grpSpMkLst>
        </pc:grpChg>
        <pc:grpChg chg="del mod topLvl">
          <ac:chgData name="11136019_林佳萱" userId="8d3a6cc8-a72f-4e0f-96c6-62175a47aabf" providerId="ADAL" clId="{35D6A922-3046-46A8-8AC4-05D4DF2BD3A7}" dt="2023-05-18T16:09:23.500" v="1279" actId="165"/>
          <ac:grpSpMkLst>
            <pc:docMk/>
            <pc:sldMk cId="3088664377" sldId="288"/>
            <ac:grpSpMk id="29" creationId="{54D92013-4BC6-409C-B404-2D6C8AB04162}"/>
          </ac:grpSpMkLst>
        </pc:grpChg>
        <pc:grpChg chg="del mod topLvl">
          <ac:chgData name="11136019_林佳萱" userId="8d3a6cc8-a72f-4e0f-96c6-62175a47aabf" providerId="ADAL" clId="{35D6A922-3046-46A8-8AC4-05D4DF2BD3A7}" dt="2023-05-16T15:31:28.447" v="301" actId="165"/>
          <ac:grpSpMkLst>
            <pc:docMk/>
            <pc:sldMk cId="3088664377" sldId="288"/>
            <ac:grpSpMk id="31" creationId="{7D1E710C-F56C-CD1E-8E3C-9C30540A2556}"/>
          </ac:grpSpMkLst>
        </pc:grpChg>
      </pc:sldChg>
      <pc:sldChg chg="delSp modSp mod modTransition delAnim modAnim">
        <pc:chgData name="11136019_林佳萱" userId="8d3a6cc8-a72f-4e0f-96c6-62175a47aabf" providerId="ADAL" clId="{35D6A922-3046-46A8-8AC4-05D4DF2BD3A7}" dt="2023-05-18T16:29:23.078" v="1630"/>
        <pc:sldMkLst>
          <pc:docMk/>
          <pc:sldMk cId="1675878005" sldId="290"/>
        </pc:sldMkLst>
        <pc:spChg chg="del">
          <ac:chgData name="11136019_林佳萱" userId="8d3a6cc8-a72f-4e0f-96c6-62175a47aabf" providerId="ADAL" clId="{35D6A922-3046-46A8-8AC4-05D4DF2BD3A7}" dt="2023-05-16T15:43:15.063" v="347" actId="478"/>
          <ac:spMkLst>
            <pc:docMk/>
            <pc:sldMk cId="1675878005" sldId="290"/>
            <ac:spMk id="9" creationId="{80CCDB15-3BC5-DCCF-96C3-DE8D468E9F4F}"/>
          </ac:spMkLst>
        </pc:spChg>
        <pc:spChg chg="mod">
          <ac:chgData name="11136019_林佳萱" userId="8d3a6cc8-a72f-4e0f-96c6-62175a47aabf" providerId="ADAL" clId="{35D6A922-3046-46A8-8AC4-05D4DF2BD3A7}" dt="2023-05-18T16:25:11.452" v="1553" actId="2711"/>
          <ac:spMkLst>
            <pc:docMk/>
            <pc:sldMk cId="1675878005" sldId="290"/>
            <ac:spMk id="25" creationId="{AB948237-0906-4AD3-3A92-3AC483569861}"/>
          </ac:spMkLst>
        </pc:spChg>
        <pc:spChg chg="mod">
          <ac:chgData name="11136019_林佳萱" userId="8d3a6cc8-a72f-4e0f-96c6-62175a47aabf" providerId="ADAL" clId="{35D6A922-3046-46A8-8AC4-05D4DF2BD3A7}" dt="2023-05-18T16:25:11.452" v="1553" actId="2711"/>
          <ac:spMkLst>
            <pc:docMk/>
            <pc:sldMk cId="1675878005" sldId="290"/>
            <ac:spMk id="26" creationId="{15EF52E2-2A34-2CE7-D05C-250FC661A87D}"/>
          </ac:spMkLst>
        </pc:spChg>
        <pc:spChg chg="mod">
          <ac:chgData name="11136019_林佳萱" userId="8d3a6cc8-a72f-4e0f-96c6-62175a47aabf" providerId="ADAL" clId="{35D6A922-3046-46A8-8AC4-05D4DF2BD3A7}" dt="2023-05-18T16:25:11.452" v="1553" actId="2711"/>
          <ac:spMkLst>
            <pc:docMk/>
            <pc:sldMk cId="1675878005" sldId="290"/>
            <ac:spMk id="27" creationId="{4779AC6C-5FCF-1752-6355-A7F51859DDDF}"/>
          </ac:spMkLst>
        </pc:spChg>
        <pc:spChg chg="mod">
          <ac:chgData name="11136019_林佳萱" userId="8d3a6cc8-a72f-4e0f-96c6-62175a47aabf" providerId="ADAL" clId="{35D6A922-3046-46A8-8AC4-05D4DF2BD3A7}" dt="2023-05-18T16:29:23.078" v="1630"/>
          <ac:spMkLst>
            <pc:docMk/>
            <pc:sldMk cId="1675878005" sldId="290"/>
            <ac:spMk id="37" creationId="{05587EFE-F68D-85C8-5D2B-46CAAE369443}"/>
          </ac:spMkLst>
        </pc:spChg>
        <pc:spChg chg="mod">
          <ac:chgData name="11136019_林佳萱" userId="8d3a6cc8-a72f-4e0f-96c6-62175a47aabf" providerId="ADAL" clId="{35D6A922-3046-46A8-8AC4-05D4DF2BD3A7}" dt="2023-05-18T16:25:11.452" v="1553" actId="2711"/>
          <ac:spMkLst>
            <pc:docMk/>
            <pc:sldMk cId="1675878005" sldId="290"/>
            <ac:spMk id="38" creationId="{F53FE0D3-6523-BBF6-7F1E-53A00385EF52}"/>
          </ac:spMkLst>
        </pc:spChg>
        <pc:spChg chg="mod">
          <ac:chgData name="11136019_林佳萱" userId="8d3a6cc8-a72f-4e0f-96c6-62175a47aabf" providerId="ADAL" clId="{35D6A922-3046-46A8-8AC4-05D4DF2BD3A7}" dt="2023-05-18T16:25:11.452" v="1553" actId="2711"/>
          <ac:spMkLst>
            <pc:docMk/>
            <pc:sldMk cId="1675878005" sldId="290"/>
            <ac:spMk id="39" creationId="{38954C42-11F6-F269-B81A-9C998F720FF1}"/>
          </ac:spMkLst>
        </pc:spChg>
        <pc:spChg chg="mod">
          <ac:chgData name="11136019_林佳萱" userId="8d3a6cc8-a72f-4e0f-96c6-62175a47aabf" providerId="ADAL" clId="{35D6A922-3046-46A8-8AC4-05D4DF2BD3A7}" dt="2023-05-18T16:25:24.588" v="1554" actId="2711"/>
          <ac:spMkLst>
            <pc:docMk/>
            <pc:sldMk cId="1675878005" sldId="290"/>
            <ac:spMk id="40" creationId="{29EA2690-227D-4709-AEE9-360905FC6522}"/>
          </ac:spMkLst>
        </pc:spChg>
        <pc:spChg chg="mod">
          <ac:chgData name="11136019_林佳萱" userId="8d3a6cc8-a72f-4e0f-96c6-62175a47aabf" providerId="ADAL" clId="{35D6A922-3046-46A8-8AC4-05D4DF2BD3A7}" dt="2023-05-18T16:25:11.452" v="1553" actId="2711"/>
          <ac:spMkLst>
            <pc:docMk/>
            <pc:sldMk cId="1675878005" sldId="290"/>
            <ac:spMk id="43" creationId="{3F820464-5EE6-4BA2-B783-B99423F772A4}"/>
          </ac:spMkLst>
        </pc:spChg>
        <pc:spChg chg="mod">
          <ac:chgData name="11136019_林佳萱" userId="8d3a6cc8-a72f-4e0f-96c6-62175a47aabf" providerId="ADAL" clId="{35D6A922-3046-46A8-8AC4-05D4DF2BD3A7}" dt="2023-05-18T16:25:11.452" v="1553" actId="2711"/>
          <ac:spMkLst>
            <pc:docMk/>
            <pc:sldMk cId="1675878005" sldId="290"/>
            <ac:spMk id="45" creationId="{EAD5BD91-675D-4230-A8BD-E3DAFA3A6D59}"/>
          </ac:spMkLst>
        </pc:spChg>
        <pc:grpChg chg="mod">
          <ac:chgData name="11136019_林佳萱" userId="8d3a6cc8-a72f-4e0f-96c6-62175a47aabf" providerId="ADAL" clId="{35D6A922-3046-46A8-8AC4-05D4DF2BD3A7}" dt="2023-05-18T16:25:11.452" v="1553" actId="2711"/>
          <ac:grpSpMkLst>
            <pc:docMk/>
            <pc:sldMk cId="1675878005" sldId="290"/>
            <ac:grpSpMk id="18" creationId="{618B249D-EEDA-268B-39F9-5DAEB9D2300B}"/>
          </ac:grpSpMkLst>
        </pc:grpChg>
        <pc:grpChg chg="mod">
          <ac:chgData name="11136019_林佳萱" userId="8d3a6cc8-a72f-4e0f-96c6-62175a47aabf" providerId="ADAL" clId="{35D6A922-3046-46A8-8AC4-05D4DF2BD3A7}" dt="2023-05-18T16:25:11.452" v="1553" actId="2711"/>
          <ac:grpSpMkLst>
            <pc:docMk/>
            <pc:sldMk cId="1675878005" sldId="290"/>
            <ac:grpSpMk id="19" creationId="{14B2EEBD-652B-620C-751E-340DAB0C0FDD}"/>
          </ac:grpSpMkLst>
        </pc:grpChg>
        <pc:grpChg chg="mod">
          <ac:chgData name="11136019_林佳萱" userId="8d3a6cc8-a72f-4e0f-96c6-62175a47aabf" providerId="ADAL" clId="{35D6A922-3046-46A8-8AC4-05D4DF2BD3A7}" dt="2023-05-18T16:25:11.452" v="1553" actId="2711"/>
          <ac:grpSpMkLst>
            <pc:docMk/>
            <pc:sldMk cId="1675878005" sldId="290"/>
            <ac:grpSpMk id="22" creationId="{4AC47484-DC83-D982-73DA-5BBF103672AF}"/>
          </ac:grpSpMkLst>
        </pc:grpChg>
        <pc:grpChg chg="mod">
          <ac:chgData name="11136019_林佳萱" userId="8d3a6cc8-a72f-4e0f-96c6-62175a47aabf" providerId="ADAL" clId="{35D6A922-3046-46A8-8AC4-05D4DF2BD3A7}" dt="2023-05-18T16:25:11.452" v="1553" actId="2711"/>
          <ac:grpSpMkLst>
            <pc:docMk/>
            <pc:sldMk cId="1675878005" sldId="290"/>
            <ac:grpSpMk id="41" creationId="{D4CC4200-C3D0-2B3D-867F-F68C268AC306}"/>
          </ac:grpSpMkLst>
        </pc:grpChg>
        <pc:grpChg chg="mod">
          <ac:chgData name="11136019_林佳萱" userId="8d3a6cc8-a72f-4e0f-96c6-62175a47aabf" providerId="ADAL" clId="{35D6A922-3046-46A8-8AC4-05D4DF2BD3A7}" dt="2023-05-18T16:25:11.452" v="1553" actId="2711"/>
          <ac:grpSpMkLst>
            <pc:docMk/>
            <pc:sldMk cId="1675878005" sldId="290"/>
            <ac:grpSpMk id="44" creationId="{AAB6369D-04E5-5448-D751-282210E2C59A}"/>
          </ac:grpSpMkLst>
        </pc:grpChg>
        <pc:grpChg chg="mod">
          <ac:chgData name="11136019_林佳萱" userId="8d3a6cc8-a72f-4e0f-96c6-62175a47aabf" providerId="ADAL" clId="{35D6A922-3046-46A8-8AC4-05D4DF2BD3A7}" dt="2023-05-18T16:25:11.452" v="1553" actId="2711"/>
          <ac:grpSpMkLst>
            <pc:docMk/>
            <pc:sldMk cId="1675878005" sldId="290"/>
            <ac:grpSpMk id="48" creationId="{FE271F26-39E2-CF06-0A5C-BC39B65D1129}"/>
          </ac:grpSpMkLst>
        </pc:grpChg>
        <pc:picChg chg="mod">
          <ac:chgData name="11136019_林佳萱" userId="8d3a6cc8-a72f-4e0f-96c6-62175a47aabf" providerId="ADAL" clId="{35D6A922-3046-46A8-8AC4-05D4DF2BD3A7}" dt="2023-05-18T16:25:11.452" v="1553" actId="2711"/>
          <ac:picMkLst>
            <pc:docMk/>
            <pc:sldMk cId="1675878005" sldId="290"/>
            <ac:picMk id="31" creationId="{A7EEA418-A0DC-E465-F7B3-96085B6B7368}"/>
          </ac:picMkLst>
        </pc:picChg>
        <pc:picChg chg="mod">
          <ac:chgData name="11136019_林佳萱" userId="8d3a6cc8-a72f-4e0f-96c6-62175a47aabf" providerId="ADAL" clId="{35D6A922-3046-46A8-8AC4-05D4DF2BD3A7}" dt="2023-05-18T16:25:11.452" v="1553" actId="2711"/>
          <ac:picMkLst>
            <pc:docMk/>
            <pc:sldMk cId="1675878005" sldId="290"/>
            <ac:picMk id="33" creationId="{1FEC1D96-687A-0450-8652-141A37A4BD7B}"/>
          </ac:picMkLst>
        </pc:picChg>
      </pc:sldChg>
      <pc:sldChg chg="modSp mod modTransition modAnim">
        <pc:chgData name="11136019_林佳萱" userId="8d3a6cc8-a72f-4e0f-96c6-62175a47aabf" providerId="ADAL" clId="{35D6A922-3046-46A8-8AC4-05D4DF2BD3A7}" dt="2023-05-18T16:25:58.320" v="1555"/>
        <pc:sldMkLst>
          <pc:docMk/>
          <pc:sldMk cId="3848074549" sldId="291"/>
        </pc:sldMkLst>
        <pc:spChg chg="mod">
          <ac:chgData name="11136019_林佳萱" userId="8d3a6cc8-a72f-4e0f-96c6-62175a47aabf" providerId="ADAL" clId="{35D6A922-3046-46A8-8AC4-05D4DF2BD3A7}" dt="2023-05-18T16:06:26.144" v="1251" actId="207"/>
          <ac:spMkLst>
            <pc:docMk/>
            <pc:sldMk cId="3848074549" sldId="291"/>
            <ac:spMk id="3" creationId="{0616EA0B-4FCB-551F-E58F-38A4AE960D17}"/>
          </ac:spMkLst>
        </pc:spChg>
        <pc:spChg chg="mod">
          <ac:chgData name="11136019_林佳萱" userId="8d3a6cc8-a72f-4e0f-96c6-62175a47aabf" providerId="ADAL" clId="{35D6A922-3046-46A8-8AC4-05D4DF2BD3A7}" dt="2023-05-18T15:34:16.215" v="723"/>
          <ac:spMkLst>
            <pc:docMk/>
            <pc:sldMk cId="3848074549" sldId="291"/>
            <ac:spMk id="10" creationId="{1358DA8A-9865-22EB-2F4A-FD5106A0ACC6}"/>
          </ac:spMkLst>
        </pc:spChg>
      </pc:sldChg>
      <pc:sldChg chg="delSp modSp modTransition modAnim">
        <pc:chgData name="11136019_林佳萱" userId="8d3a6cc8-a72f-4e0f-96c6-62175a47aabf" providerId="ADAL" clId="{35D6A922-3046-46A8-8AC4-05D4DF2BD3A7}" dt="2023-05-18T16:12:51.782" v="1310"/>
        <pc:sldMkLst>
          <pc:docMk/>
          <pc:sldMk cId="1603691076" sldId="293"/>
        </pc:sldMkLst>
        <pc:spChg chg="mod topLvl">
          <ac:chgData name="11136019_林佳萱" userId="8d3a6cc8-a72f-4e0f-96c6-62175a47aabf" providerId="ADAL" clId="{35D6A922-3046-46A8-8AC4-05D4DF2BD3A7}" dt="2023-05-18T16:12:06.912" v="1301" actId="165"/>
          <ac:spMkLst>
            <pc:docMk/>
            <pc:sldMk cId="1603691076" sldId="293"/>
            <ac:spMk id="22" creationId="{D3D413FB-CE88-9137-2464-1633F685F074}"/>
          </ac:spMkLst>
        </pc:spChg>
        <pc:spChg chg="mod topLvl">
          <ac:chgData name="11136019_林佳萱" userId="8d3a6cc8-a72f-4e0f-96c6-62175a47aabf" providerId="ADAL" clId="{35D6A922-3046-46A8-8AC4-05D4DF2BD3A7}" dt="2023-05-18T16:12:12.741" v="1302" actId="165"/>
          <ac:spMkLst>
            <pc:docMk/>
            <pc:sldMk cId="1603691076" sldId="293"/>
            <ac:spMk id="23" creationId="{70F02A4D-52DD-4EF5-237F-0998D3B27BEE}"/>
          </ac:spMkLst>
        </pc:spChg>
        <pc:spChg chg="mod topLvl">
          <ac:chgData name="11136019_林佳萱" userId="8d3a6cc8-a72f-4e0f-96c6-62175a47aabf" providerId="ADAL" clId="{35D6A922-3046-46A8-8AC4-05D4DF2BD3A7}" dt="2023-05-18T16:12:12.741" v="1302" actId="165"/>
          <ac:spMkLst>
            <pc:docMk/>
            <pc:sldMk cId="1603691076" sldId="293"/>
            <ac:spMk id="24" creationId="{42CD8D9F-0D8C-035E-7A8B-A1BEF37B235C}"/>
          </ac:spMkLst>
        </pc:spChg>
        <pc:spChg chg="mod topLvl">
          <ac:chgData name="11136019_林佳萱" userId="8d3a6cc8-a72f-4e0f-96c6-62175a47aabf" providerId="ADAL" clId="{35D6A922-3046-46A8-8AC4-05D4DF2BD3A7}" dt="2023-05-18T16:12:12.741" v="1302" actId="165"/>
          <ac:spMkLst>
            <pc:docMk/>
            <pc:sldMk cId="1603691076" sldId="293"/>
            <ac:spMk id="25" creationId="{921E7AF5-0834-EC5F-330F-F49285B2617B}"/>
          </ac:spMkLst>
        </pc:spChg>
        <pc:grpChg chg="del">
          <ac:chgData name="11136019_林佳萱" userId="8d3a6cc8-a72f-4e0f-96c6-62175a47aabf" providerId="ADAL" clId="{35D6A922-3046-46A8-8AC4-05D4DF2BD3A7}" dt="2023-05-18T16:12:06.912" v="1301" actId="165"/>
          <ac:grpSpMkLst>
            <pc:docMk/>
            <pc:sldMk cId="1603691076" sldId="293"/>
            <ac:grpSpMk id="19" creationId="{D63DA159-B663-3086-1649-1A9C54BB34DB}"/>
          </ac:grpSpMkLst>
        </pc:grpChg>
        <pc:grpChg chg="del mod topLvl">
          <ac:chgData name="11136019_林佳萱" userId="8d3a6cc8-a72f-4e0f-96c6-62175a47aabf" providerId="ADAL" clId="{35D6A922-3046-46A8-8AC4-05D4DF2BD3A7}" dt="2023-05-18T16:12:12.741" v="1302" actId="165"/>
          <ac:grpSpMkLst>
            <pc:docMk/>
            <pc:sldMk cId="1603691076" sldId="293"/>
            <ac:grpSpMk id="21" creationId="{B722A15C-D946-5281-437E-05634EEE430C}"/>
          </ac:grpSpMkLst>
        </pc:grpChg>
      </pc:sldChg>
      <pc:sldChg chg="modSp mod modTransition modAnim">
        <pc:chgData name="11136019_林佳萱" userId="8d3a6cc8-a72f-4e0f-96c6-62175a47aabf" providerId="ADAL" clId="{35D6A922-3046-46A8-8AC4-05D4DF2BD3A7}" dt="2023-05-16T15:24:41.426" v="280"/>
        <pc:sldMkLst>
          <pc:docMk/>
          <pc:sldMk cId="4071014544" sldId="298"/>
        </pc:sldMkLst>
        <pc:picChg chg="mod modCrop">
          <ac:chgData name="11136019_林佳萱" userId="8d3a6cc8-a72f-4e0f-96c6-62175a47aabf" providerId="ADAL" clId="{35D6A922-3046-46A8-8AC4-05D4DF2BD3A7}" dt="2023-05-16T15:20:35.747" v="268" actId="732"/>
          <ac:picMkLst>
            <pc:docMk/>
            <pc:sldMk cId="4071014544" sldId="298"/>
            <ac:picMk id="10" creationId="{EF763B40-A968-0AAC-149C-4BBCFF97422E}"/>
          </ac:picMkLst>
        </pc:picChg>
      </pc:sldChg>
      <pc:sldChg chg="addSp delSp modSp mod modTransition modAnim">
        <pc:chgData name="11136019_林佳萱" userId="8d3a6cc8-a72f-4e0f-96c6-62175a47aabf" providerId="ADAL" clId="{35D6A922-3046-46A8-8AC4-05D4DF2BD3A7}" dt="2023-05-18T15:17:41.735" v="684" actId="208"/>
        <pc:sldMkLst>
          <pc:docMk/>
          <pc:sldMk cId="4251230228" sldId="309"/>
        </pc:sldMkLst>
        <pc:spChg chg="mod">
          <ac:chgData name="11136019_林佳萱" userId="8d3a6cc8-a72f-4e0f-96c6-62175a47aabf" providerId="ADAL" clId="{35D6A922-3046-46A8-8AC4-05D4DF2BD3A7}" dt="2023-05-18T15:17:38.809" v="683" actId="208"/>
          <ac:spMkLst>
            <pc:docMk/>
            <pc:sldMk cId="4251230228" sldId="309"/>
            <ac:spMk id="4" creationId="{420905AB-0522-4DE6-AC5D-0EE5C95CDEA0}"/>
          </ac:spMkLst>
        </pc:spChg>
        <pc:spChg chg="mod">
          <ac:chgData name="11136019_林佳萱" userId="8d3a6cc8-a72f-4e0f-96c6-62175a47aabf" providerId="ADAL" clId="{35D6A922-3046-46A8-8AC4-05D4DF2BD3A7}" dt="2023-05-18T15:17:28.565" v="681" actId="207"/>
          <ac:spMkLst>
            <pc:docMk/>
            <pc:sldMk cId="4251230228" sldId="309"/>
            <ac:spMk id="15" creationId="{1163FE9F-C041-4610-98AF-4DEAF3FC15B1}"/>
          </ac:spMkLst>
        </pc:spChg>
        <pc:spChg chg="mod">
          <ac:chgData name="11136019_林佳萱" userId="8d3a6cc8-a72f-4e0f-96c6-62175a47aabf" providerId="ADAL" clId="{35D6A922-3046-46A8-8AC4-05D4DF2BD3A7}" dt="2023-05-18T15:17:28.565" v="681" actId="207"/>
          <ac:spMkLst>
            <pc:docMk/>
            <pc:sldMk cId="4251230228" sldId="309"/>
            <ac:spMk id="20" creationId="{06DBC61C-0D6F-4E62-83D0-4DBF7E417B2F}"/>
          </ac:spMkLst>
        </pc:spChg>
        <pc:spChg chg="mod">
          <ac:chgData name="11136019_林佳萱" userId="8d3a6cc8-a72f-4e0f-96c6-62175a47aabf" providerId="ADAL" clId="{35D6A922-3046-46A8-8AC4-05D4DF2BD3A7}" dt="2023-05-16T14:56:21.333" v="141" actId="6549"/>
          <ac:spMkLst>
            <pc:docMk/>
            <pc:sldMk cId="4251230228" sldId="309"/>
            <ac:spMk id="21" creationId="{A22378F6-FFB7-4B6F-A6F0-E4C44383D6A4}"/>
          </ac:spMkLst>
        </pc:spChg>
        <pc:spChg chg="mod">
          <ac:chgData name="11136019_林佳萱" userId="8d3a6cc8-a72f-4e0f-96c6-62175a47aabf" providerId="ADAL" clId="{35D6A922-3046-46A8-8AC4-05D4DF2BD3A7}" dt="2023-05-18T15:17:28.565" v="681" actId="207"/>
          <ac:spMkLst>
            <pc:docMk/>
            <pc:sldMk cId="4251230228" sldId="309"/>
            <ac:spMk id="28" creationId="{744ECCA5-5050-468E-B5EF-FE74D3C6B412}"/>
          </ac:spMkLst>
        </pc:spChg>
        <pc:spChg chg="mod">
          <ac:chgData name="11136019_林佳萱" userId="8d3a6cc8-a72f-4e0f-96c6-62175a47aabf" providerId="ADAL" clId="{35D6A922-3046-46A8-8AC4-05D4DF2BD3A7}" dt="2023-05-18T15:17:28.565" v="681" actId="207"/>
          <ac:spMkLst>
            <pc:docMk/>
            <pc:sldMk cId="4251230228" sldId="309"/>
            <ac:spMk id="38" creationId="{B95B3255-C6D8-4A1A-86C9-2BF9E403B7F3}"/>
          </ac:spMkLst>
        </pc:spChg>
        <pc:spChg chg="mod">
          <ac:chgData name="11136019_林佳萱" userId="8d3a6cc8-a72f-4e0f-96c6-62175a47aabf" providerId="ADAL" clId="{35D6A922-3046-46A8-8AC4-05D4DF2BD3A7}" dt="2023-05-18T15:17:28.565" v="681" actId="207"/>
          <ac:spMkLst>
            <pc:docMk/>
            <pc:sldMk cId="4251230228" sldId="309"/>
            <ac:spMk id="39" creationId="{44AE1C58-E622-4672-954F-7FA97AB0A382}"/>
          </ac:spMkLst>
        </pc:spChg>
        <pc:spChg chg="mod">
          <ac:chgData name="11136019_林佳萱" userId="8d3a6cc8-a72f-4e0f-96c6-62175a47aabf" providerId="ADAL" clId="{35D6A922-3046-46A8-8AC4-05D4DF2BD3A7}" dt="2023-05-18T15:17:28.565" v="681" actId="207"/>
          <ac:spMkLst>
            <pc:docMk/>
            <pc:sldMk cId="4251230228" sldId="309"/>
            <ac:spMk id="41" creationId="{0273A634-2ED0-4807-BB2A-B14E3B0B542D}"/>
          </ac:spMkLst>
        </pc:spChg>
        <pc:spChg chg="mod">
          <ac:chgData name="11136019_林佳萱" userId="8d3a6cc8-a72f-4e0f-96c6-62175a47aabf" providerId="ADAL" clId="{35D6A922-3046-46A8-8AC4-05D4DF2BD3A7}" dt="2023-05-18T15:17:28.565" v="681" actId="207"/>
          <ac:spMkLst>
            <pc:docMk/>
            <pc:sldMk cId="4251230228" sldId="309"/>
            <ac:spMk id="52" creationId="{2428DD99-C790-407B-ADB2-F0AAE8766F17}"/>
          </ac:spMkLst>
        </pc:spChg>
        <pc:spChg chg="mod">
          <ac:chgData name="11136019_林佳萱" userId="8d3a6cc8-a72f-4e0f-96c6-62175a47aabf" providerId="ADAL" clId="{35D6A922-3046-46A8-8AC4-05D4DF2BD3A7}" dt="2023-05-18T15:17:28.565" v="681" actId="207"/>
          <ac:spMkLst>
            <pc:docMk/>
            <pc:sldMk cId="4251230228" sldId="309"/>
            <ac:spMk id="53" creationId="{2CB87F24-0380-4093-B232-10B11DFD50CE}"/>
          </ac:spMkLst>
        </pc:spChg>
        <pc:spChg chg="mod">
          <ac:chgData name="11136019_林佳萱" userId="8d3a6cc8-a72f-4e0f-96c6-62175a47aabf" providerId="ADAL" clId="{35D6A922-3046-46A8-8AC4-05D4DF2BD3A7}" dt="2023-05-18T15:17:28.565" v="681" actId="207"/>
          <ac:spMkLst>
            <pc:docMk/>
            <pc:sldMk cId="4251230228" sldId="309"/>
            <ac:spMk id="55" creationId="{36901B4D-4A9C-4CA9-9ED4-D115CFCBE978}"/>
          </ac:spMkLst>
        </pc:spChg>
        <pc:spChg chg="mod">
          <ac:chgData name="11136019_林佳萱" userId="8d3a6cc8-a72f-4e0f-96c6-62175a47aabf" providerId="ADAL" clId="{35D6A922-3046-46A8-8AC4-05D4DF2BD3A7}" dt="2023-05-18T15:17:28.565" v="681" actId="207"/>
          <ac:spMkLst>
            <pc:docMk/>
            <pc:sldMk cId="4251230228" sldId="309"/>
            <ac:spMk id="56" creationId="{31B8917B-7DB1-4A0A-BD05-C7E217412C8F}"/>
          </ac:spMkLst>
        </pc:spChg>
        <pc:spChg chg="mod">
          <ac:chgData name="11136019_林佳萱" userId="8d3a6cc8-a72f-4e0f-96c6-62175a47aabf" providerId="ADAL" clId="{35D6A922-3046-46A8-8AC4-05D4DF2BD3A7}" dt="2023-05-16T14:53:02.542" v="119" actId="1076"/>
          <ac:spMkLst>
            <pc:docMk/>
            <pc:sldMk cId="4251230228" sldId="309"/>
            <ac:spMk id="57" creationId="{A209CFD1-59AB-483A-8743-AE48C49DDC07}"/>
          </ac:spMkLst>
        </pc:spChg>
        <pc:spChg chg="mod">
          <ac:chgData name="11136019_林佳萱" userId="8d3a6cc8-a72f-4e0f-96c6-62175a47aabf" providerId="ADAL" clId="{35D6A922-3046-46A8-8AC4-05D4DF2BD3A7}" dt="2023-05-16T14:53:02.542" v="119" actId="1076"/>
          <ac:spMkLst>
            <pc:docMk/>
            <pc:sldMk cId="4251230228" sldId="309"/>
            <ac:spMk id="58" creationId="{3D8760D7-8473-428D-A5E9-E1A25552AF53}"/>
          </ac:spMkLst>
        </pc:spChg>
        <pc:spChg chg="mod">
          <ac:chgData name="11136019_林佳萱" userId="8d3a6cc8-a72f-4e0f-96c6-62175a47aabf" providerId="ADAL" clId="{35D6A922-3046-46A8-8AC4-05D4DF2BD3A7}" dt="2023-05-16T14:53:02.542" v="119" actId="1076"/>
          <ac:spMkLst>
            <pc:docMk/>
            <pc:sldMk cId="4251230228" sldId="309"/>
            <ac:spMk id="59" creationId="{6F3698C3-13A1-4708-98F3-D37D8EE42038}"/>
          </ac:spMkLst>
        </pc:spChg>
        <pc:grpChg chg="mod">
          <ac:chgData name="11136019_林佳萱" userId="8d3a6cc8-a72f-4e0f-96c6-62175a47aabf" providerId="ADAL" clId="{35D6A922-3046-46A8-8AC4-05D4DF2BD3A7}" dt="2023-05-16T14:54:28.642" v="124" actId="1076"/>
          <ac:grpSpMkLst>
            <pc:docMk/>
            <pc:sldMk cId="4251230228" sldId="309"/>
            <ac:grpSpMk id="4" creationId="{8FD77DE6-ADB6-459A-A9FF-DD6F5C64E197}"/>
          </ac:grpSpMkLst>
        </pc:grpChg>
        <pc:graphicFrameChg chg="add mod">
          <ac:chgData name="11136019_林佳萱" userId="8d3a6cc8-a72f-4e0f-96c6-62175a47aabf" providerId="ADAL" clId="{35D6A922-3046-46A8-8AC4-05D4DF2BD3A7}" dt="2023-05-18T15:17:05.844" v="674"/>
          <ac:graphicFrameMkLst>
            <pc:docMk/>
            <pc:sldMk cId="4251230228" sldId="309"/>
            <ac:graphicFrameMk id="3" creationId="{61B2D7DD-3D55-B31F-FD4D-6B51FA49BF0E}"/>
          </ac:graphicFrameMkLst>
        </pc:graphicFrameChg>
        <pc:picChg chg="add del mod">
          <ac:chgData name="11136019_林佳萱" userId="8d3a6cc8-a72f-4e0f-96c6-62175a47aabf" providerId="ADAL" clId="{35D6A922-3046-46A8-8AC4-05D4DF2BD3A7}" dt="2023-05-18T15:17:12.728" v="680" actId="478"/>
          <ac:picMkLst>
            <pc:docMk/>
            <pc:sldMk cId="4251230228" sldId="309"/>
            <ac:picMk id="5" creationId="{93E99EF4-4CB2-FD95-DABB-B3555BF70FB7}"/>
          </ac:picMkLst>
        </pc:picChg>
        <pc:picChg chg="mod">
          <ac:chgData name="11136019_林佳萱" userId="8d3a6cc8-a72f-4e0f-96c6-62175a47aabf" providerId="ADAL" clId="{35D6A922-3046-46A8-8AC4-05D4DF2BD3A7}" dt="2023-05-18T15:17:11.141" v="678" actId="1076"/>
          <ac:picMkLst>
            <pc:docMk/>
            <pc:sldMk cId="4251230228" sldId="309"/>
            <ac:picMk id="6" creationId="{7ABA5415-52D6-4843-9C84-9165732017FF}"/>
          </ac:picMkLst>
        </pc:picChg>
        <pc:cxnChg chg="mod">
          <ac:chgData name="11136019_林佳萱" userId="8d3a6cc8-a72f-4e0f-96c6-62175a47aabf" providerId="ADAL" clId="{35D6A922-3046-46A8-8AC4-05D4DF2BD3A7}" dt="2023-05-18T15:17:41.735" v="684" actId="208"/>
          <ac:cxnSpMkLst>
            <pc:docMk/>
            <pc:sldMk cId="4251230228" sldId="309"/>
            <ac:cxnSpMk id="7" creationId="{73E09DF1-A33C-46F1-A14E-FC08733F4AFB}"/>
          </ac:cxnSpMkLst>
        </pc:cxnChg>
      </pc:sldChg>
      <pc:sldChg chg="addSp delSp modSp mod modTransition modAnim">
        <pc:chgData name="11136019_林佳萱" userId="8d3a6cc8-a72f-4e0f-96c6-62175a47aabf" providerId="ADAL" clId="{35D6A922-3046-46A8-8AC4-05D4DF2BD3A7}" dt="2023-05-18T16:30:08.576" v="1643" actId="12"/>
        <pc:sldMkLst>
          <pc:docMk/>
          <pc:sldMk cId="2592526238" sldId="310"/>
        </pc:sldMkLst>
        <pc:spChg chg="mod">
          <ac:chgData name="11136019_林佳萱" userId="8d3a6cc8-a72f-4e0f-96c6-62175a47aabf" providerId="ADAL" clId="{35D6A922-3046-46A8-8AC4-05D4DF2BD3A7}" dt="2023-05-18T14:44:11.819" v="380" actId="14100"/>
          <ac:spMkLst>
            <pc:docMk/>
            <pc:sldMk cId="2592526238" sldId="310"/>
            <ac:spMk id="6" creationId="{6DBBEE2E-4FC5-0AAA-EB56-190B959689CD}"/>
          </ac:spMkLst>
        </pc:spChg>
        <pc:spChg chg="add del mod">
          <ac:chgData name="11136019_林佳萱" userId="8d3a6cc8-a72f-4e0f-96c6-62175a47aabf" providerId="ADAL" clId="{35D6A922-3046-46A8-8AC4-05D4DF2BD3A7}" dt="2023-05-18T13:50:56.667" v="356"/>
          <ac:spMkLst>
            <pc:docMk/>
            <pc:sldMk cId="2592526238" sldId="310"/>
            <ac:spMk id="11" creationId="{6A1A4523-2722-8038-8C35-F0356D60864A}"/>
          </ac:spMkLst>
        </pc:spChg>
        <pc:spChg chg="add mod">
          <ac:chgData name="11136019_林佳萱" userId="8d3a6cc8-a72f-4e0f-96c6-62175a47aabf" providerId="ADAL" clId="{35D6A922-3046-46A8-8AC4-05D4DF2BD3A7}" dt="2023-05-18T14:55:10.083" v="636"/>
          <ac:spMkLst>
            <pc:docMk/>
            <pc:sldMk cId="2592526238" sldId="310"/>
            <ac:spMk id="11" creationId="{E6AADDB7-EE5E-B49D-4998-A412C13FAA20}"/>
          </ac:spMkLst>
        </pc:spChg>
        <pc:spChg chg="add mod">
          <ac:chgData name="11136019_林佳萱" userId="8d3a6cc8-a72f-4e0f-96c6-62175a47aabf" providerId="ADAL" clId="{35D6A922-3046-46A8-8AC4-05D4DF2BD3A7}" dt="2023-05-18T16:30:00.790" v="1641" actId="12"/>
          <ac:spMkLst>
            <pc:docMk/>
            <pc:sldMk cId="2592526238" sldId="310"/>
            <ac:spMk id="12" creationId="{E24122D5-B60F-C903-A913-AC75A3C33832}"/>
          </ac:spMkLst>
        </pc:spChg>
        <pc:spChg chg="mod">
          <ac:chgData name="11136019_林佳萱" userId="8d3a6cc8-a72f-4e0f-96c6-62175a47aabf" providerId="ADAL" clId="{35D6A922-3046-46A8-8AC4-05D4DF2BD3A7}" dt="2023-05-18T14:44:17.331" v="381" actId="14100"/>
          <ac:spMkLst>
            <pc:docMk/>
            <pc:sldMk cId="2592526238" sldId="310"/>
            <ac:spMk id="13" creationId="{DCA8A571-96B3-D41A-5871-002F1F0E7FAF}"/>
          </ac:spMkLst>
        </pc:spChg>
        <pc:spChg chg="add mod">
          <ac:chgData name="11136019_林佳萱" userId="8d3a6cc8-a72f-4e0f-96c6-62175a47aabf" providerId="ADAL" clId="{35D6A922-3046-46A8-8AC4-05D4DF2BD3A7}" dt="2023-05-18T16:30:08.576" v="1643" actId="12"/>
          <ac:spMkLst>
            <pc:docMk/>
            <pc:sldMk cId="2592526238" sldId="310"/>
            <ac:spMk id="14" creationId="{B24184D9-1FAC-A2A7-9415-85D384E77885}"/>
          </ac:spMkLst>
        </pc:spChg>
        <pc:spChg chg="mod">
          <ac:chgData name="11136019_林佳萱" userId="8d3a6cc8-a72f-4e0f-96c6-62175a47aabf" providerId="ADAL" clId="{35D6A922-3046-46A8-8AC4-05D4DF2BD3A7}" dt="2023-05-18T14:44:22.321" v="382" actId="14100"/>
          <ac:spMkLst>
            <pc:docMk/>
            <pc:sldMk cId="2592526238" sldId="310"/>
            <ac:spMk id="16" creationId="{0B87C968-189F-EABB-1EBF-C1E587672D92}"/>
          </ac:spMkLst>
        </pc:spChg>
        <pc:grpChg chg="mod">
          <ac:chgData name="11136019_林佳萱" userId="8d3a6cc8-a72f-4e0f-96c6-62175a47aabf" providerId="ADAL" clId="{35D6A922-3046-46A8-8AC4-05D4DF2BD3A7}" dt="2023-05-18T14:44:33.701" v="385" actId="1076"/>
          <ac:grpSpMkLst>
            <pc:docMk/>
            <pc:sldMk cId="2592526238" sldId="310"/>
            <ac:grpSpMk id="2" creationId="{EA2222AB-E85D-B70A-1DF0-A3CFFC75EFBF}"/>
          </ac:grpSpMkLst>
        </pc:grpChg>
        <pc:grpChg chg="mod">
          <ac:chgData name="11136019_林佳萱" userId="8d3a6cc8-a72f-4e0f-96c6-62175a47aabf" providerId="ADAL" clId="{35D6A922-3046-46A8-8AC4-05D4DF2BD3A7}" dt="2023-05-18T14:43:56.431" v="379" actId="14100"/>
          <ac:grpSpMkLst>
            <pc:docMk/>
            <pc:sldMk cId="2592526238" sldId="310"/>
            <ac:grpSpMk id="7" creationId="{8AA5AD14-9202-19C6-9BCF-B176353A3E54}"/>
          </ac:grpSpMkLst>
        </pc:grpChg>
        <pc:grpChg chg="mod">
          <ac:chgData name="11136019_林佳萱" userId="8d3a6cc8-a72f-4e0f-96c6-62175a47aabf" providerId="ADAL" clId="{35D6A922-3046-46A8-8AC4-05D4DF2BD3A7}" dt="2023-05-18T14:43:56.431" v="379" actId="14100"/>
          <ac:grpSpMkLst>
            <pc:docMk/>
            <pc:sldMk cId="2592526238" sldId="310"/>
            <ac:grpSpMk id="8" creationId="{4594A289-2154-067F-AD39-BC96580C5265}"/>
          </ac:grpSpMkLst>
        </pc:grpChg>
        <pc:picChg chg="mod">
          <ac:chgData name="11136019_林佳萱" userId="8d3a6cc8-a72f-4e0f-96c6-62175a47aabf" providerId="ADAL" clId="{35D6A922-3046-46A8-8AC4-05D4DF2BD3A7}" dt="2023-05-18T13:50:58.055" v="359" actId="14100"/>
          <ac:picMkLst>
            <pc:docMk/>
            <pc:sldMk cId="2592526238" sldId="310"/>
            <ac:picMk id="28" creationId="{939D40F9-DAE9-6B1B-3F81-61BD63AD7875}"/>
          </ac:picMkLst>
        </pc:picChg>
      </pc:sldChg>
      <pc:sldChg chg="modSp mod modTransition modAnim">
        <pc:chgData name="11136019_林佳萱" userId="8d3a6cc8-a72f-4e0f-96c6-62175a47aabf" providerId="ADAL" clId="{35D6A922-3046-46A8-8AC4-05D4DF2BD3A7}" dt="2023-05-18T15:34:00.231" v="709"/>
        <pc:sldMkLst>
          <pc:docMk/>
          <pc:sldMk cId="397405346" sldId="312"/>
        </pc:sldMkLst>
        <pc:spChg chg="mod">
          <ac:chgData name="11136019_林佳萱" userId="8d3a6cc8-a72f-4e0f-96c6-62175a47aabf" providerId="ADAL" clId="{35D6A922-3046-46A8-8AC4-05D4DF2BD3A7}" dt="2023-05-18T15:34:00.231" v="709"/>
          <ac:spMkLst>
            <pc:docMk/>
            <pc:sldMk cId="397405346" sldId="312"/>
            <ac:spMk id="8" creationId="{7BF1A04F-F083-440D-97C5-94D04DA86C7F}"/>
          </ac:spMkLst>
        </pc:spChg>
      </pc:sldChg>
      <pc:sldChg chg="modTransition modAnim">
        <pc:chgData name="11136019_林佳萱" userId="8d3a6cc8-a72f-4e0f-96c6-62175a47aabf" providerId="ADAL" clId="{35D6A922-3046-46A8-8AC4-05D4DF2BD3A7}" dt="2023-05-16T15:28:16.274" v="289"/>
        <pc:sldMkLst>
          <pc:docMk/>
          <pc:sldMk cId="2241853443" sldId="313"/>
        </pc:sldMkLst>
      </pc:sldChg>
      <pc:sldChg chg="modTransition">
        <pc:chgData name="11136019_林佳萱" userId="8d3a6cc8-a72f-4e0f-96c6-62175a47aabf" providerId="ADAL" clId="{35D6A922-3046-46A8-8AC4-05D4DF2BD3A7}" dt="2023-05-16T15:24:41.426" v="280"/>
        <pc:sldMkLst>
          <pc:docMk/>
          <pc:sldMk cId="2348838196" sldId="314"/>
        </pc:sldMkLst>
      </pc:sldChg>
      <pc:sldChg chg="modTransition modAnim">
        <pc:chgData name="11136019_林佳萱" userId="8d3a6cc8-a72f-4e0f-96c6-62175a47aabf" providerId="ADAL" clId="{35D6A922-3046-46A8-8AC4-05D4DF2BD3A7}" dt="2023-05-16T15:39:32.610" v="337"/>
        <pc:sldMkLst>
          <pc:docMk/>
          <pc:sldMk cId="2694129285" sldId="315"/>
        </pc:sldMkLst>
      </pc:sldChg>
      <pc:sldChg chg="modTransition modAnim">
        <pc:chgData name="11136019_林佳萱" userId="8d3a6cc8-a72f-4e0f-96c6-62175a47aabf" providerId="ADAL" clId="{35D6A922-3046-46A8-8AC4-05D4DF2BD3A7}" dt="2023-05-18T16:13:26.259" v="1311"/>
        <pc:sldMkLst>
          <pc:docMk/>
          <pc:sldMk cId="1162868482" sldId="316"/>
        </pc:sldMkLst>
      </pc:sldChg>
      <pc:sldChg chg="addSp delSp modSp mod addAnim delAnim modAnim">
        <pc:chgData name="11136019_林佳萱" userId="8d3a6cc8-a72f-4e0f-96c6-62175a47aabf" providerId="ADAL" clId="{35D6A922-3046-46A8-8AC4-05D4DF2BD3A7}" dt="2023-05-18T16:24:58.543" v="1552" actId="478"/>
        <pc:sldMkLst>
          <pc:docMk/>
          <pc:sldMk cId="4243644917" sldId="317"/>
        </pc:sldMkLst>
        <pc:spChg chg="add mod">
          <ac:chgData name="11136019_林佳萱" userId="8d3a6cc8-a72f-4e0f-96c6-62175a47aabf" providerId="ADAL" clId="{35D6A922-3046-46A8-8AC4-05D4DF2BD3A7}" dt="2023-05-18T16:23:39.306" v="1511" actId="12788"/>
          <ac:spMkLst>
            <pc:docMk/>
            <pc:sldMk cId="4243644917" sldId="317"/>
            <ac:spMk id="2" creationId="{79AF5783-0EC4-093F-C36B-DFE17131F70F}"/>
          </ac:spMkLst>
        </pc:spChg>
        <pc:spChg chg="add mod ord">
          <ac:chgData name="11136019_林佳萱" userId="8d3a6cc8-a72f-4e0f-96c6-62175a47aabf" providerId="ADAL" clId="{35D6A922-3046-46A8-8AC4-05D4DF2BD3A7}" dt="2023-05-18T16:24:28.649" v="1521" actId="167"/>
          <ac:spMkLst>
            <pc:docMk/>
            <pc:sldMk cId="4243644917" sldId="317"/>
            <ac:spMk id="4" creationId="{5EBB6CDF-403F-A1B1-0F4A-FA7AEACD0C86}"/>
          </ac:spMkLst>
        </pc:spChg>
        <pc:spChg chg="add mod">
          <ac:chgData name="11136019_林佳萱" userId="8d3a6cc8-a72f-4e0f-96c6-62175a47aabf" providerId="ADAL" clId="{35D6A922-3046-46A8-8AC4-05D4DF2BD3A7}" dt="2023-05-18T16:23:18.300" v="1508" actId="1076"/>
          <ac:spMkLst>
            <pc:docMk/>
            <pc:sldMk cId="4243644917" sldId="317"/>
            <ac:spMk id="6" creationId="{9024D840-C062-618F-D10F-07975A83EC14}"/>
          </ac:spMkLst>
        </pc:spChg>
        <pc:spChg chg="add mod">
          <ac:chgData name="11136019_林佳萱" userId="8d3a6cc8-a72f-4e0f-96c6-62175a47aabf" providerId="ADAL" clId="{35D6A922-3046-46A8-8AC4-05D4DF2BD3A7}" dt="2023-05-18T16:23:18.300" v="1508" actId="1076"/>
          <ac:spMkLst>
            <pc:docMk/>
            <pc:sldMk cId="4243644917" sldId="317"/>
            <ac:spMk id="7" creationId="{143BC0E2-F4B1-5C62-FAD6-DA457DBC7F69}"/>
          </ac:spMkLst>
        </pc:spChg>
        <pc:spChg chg="mod">
          <ac:chgData name="11136019_林佳萱" userId="8d3a6cc8-a72f-4e0f-96c6-62175a47aabf" providerId="ADAL" clId="{35D6A922-3046-46A8-8AC4-05D4DF2BD3A7}" dt="2023-05-18T16:23:48.198" v="1512" actId="122"/>
          <ac:spMkLst>
            <pc:docMk/>
            <pc:sldMk cId="4243644917" sldId="317"/>
            <ac:spMk id="10" creationId="{1358DA8A-9865-22EB-2F4A-FD5106A0ACC6}"/>
          </ac:spMkLst>
        </pc:spChg>
        <pc:spChg chg="add del mod">
          <ac:chgData name="11136019_林佳萱" userId="8d3a6cc8-a72f-4e0f-96c6-62175a47aabf" providerId="ADAL" clId="{35D6A922-3046-46A8-8AC4-05D4DF2BD3A7}" dt="2023-05-18T16:19:09.831" v="1433" actId="478"/>
          <ac:spMkLst>
            <pc:docMk/>
            <pc:sldMk cId="4243644917" sldId="317"/>
            <ac:spMk id="11" creationId="{6850B17A-7524-34A5-927D-7641A57139F5}"/>
          </ac:spMkLst>
        </pc:spChg>
        <pc:spChg chg="add mod">
          <ac:chgData name="11136019_林佳萱" userId="8d3a6cc8-a72f-4e0f-96c6-62175a47aabf" providerId="ADAL" clId="{35D6A922-3046-46A8-8AC4-05D4DF2BD3A7}" dt="2023-05-18T16:23:18.300" v="1508" actId="1076"/>
          <ac:spMkLst>
            <pc:docMk/>
            <pc:sldMk cId="4243644917" sldId="317"/>
            <ac:spMk id="39" creationId="{25AFCB01-822D-C0D6-6DAB-400F54113094}"/>
          </ac:spMkLst>
        </pc:spChg>
        <pc:spChg chg="add mod">
          <ac:chgData name="11136019_林佳萱" userId="8d3a6cc8-a72f-4e0f-96c6-62175a47aabf" providerId="ADAL" clId="{35D6A922-3046-46A8-8AC4-05D4DF2BD3A7}" dt="2023-05-18T16:23:18.300" v="1508" actId="1076"/>
          <ac:spMkLst>
            <pc:docMk/>
            <pc:sldMk cId="4243644917" sldId="317"/>
            <ac:spMk id="42" creationId="{D0DE6644-4ACC-326D-A791-8E4CDD880748}"/>
          </ac:spMkLst>
        </pc:spChg>
        <pc:spChg chg="add del mod ord">
          <ac:chgData name="11136019_林佳萱" userId="8d3a6cc8-a72f-4e0f-96c6-62175a47aabf" providerId="ADAL" clId="{35D6A922-3046-46A8-8AC4-05D4DF2BD3A7}" dt="2023-05-18T16:24:58.543" v="1552" actId="478"/>
          <ac:spMkLst>
            <pc:docMk/>
            <pc:sldMk cId="4243644917" sldId="317"/>
            <ac:spMk id="43" creationId="{A22F5293-BADE-AB9D-57EE-3A775AF95688}"/>
          </ac:spMkLst>
        </pc:spChg>
        <pc:picChg chg="add del mod modCrop">
          <ac:chgData name="11136019_林佳萱" userId="8d3a6cc8-a72f-4e0f-96c6-62175a47aabf" providerId="ADAL" clId="{35D6A922-3046-46A8-8AC4-05D4DF2BD3A7}" dt="2023-05-18T16:23:18.300" v="1508" actId="1076"/>
          <ac:picMkLst>
            <pc:docMk/>
            <pc:sldMk cId="4243644917" sldId="317"/>
            <ac:picMk id="5" creationId="{1E5DBEF9-430E-43D4-A6A3-CC20527DEEB9}"/>
          </ac:picMkLst>
        </pc:picChg>
        <pc:cxnChg chg="add mod">
          <ac:chgData name="11136019_林佳萱" userId="8d3a6cc8-a72f-4e0f-96c6-62175a47aabf" providerId="ADAL" clId="{35D6A922-3046-46A8-8AC4-05D4DF2BD3A7}" dt="2023-05-18T16:23:18.300" v="1508" actId="1076"/>
          <ac:cxnSpMkLst>
            <pc:docMk/>
            <pc:sldMk cId="4243644917" sldId="317"/>
            <ac:cxnSpMk id="9" creationId="{6CFF916A-AAD3-1F89-02B3-FABBDAF6D020}"/>
          </ac:cxnSpMkLst>
        </pc:cxnChg>
        <pc:cxnChg chg="add del mod">
          <ac:chgData name="11136019_林佳萱" userId="8d3a6cc8-a72f-4e0f-96c6-62175a47aabf" providerId="ADAL" clId="{35D6A922-3046-46A8-8AC4-05D4DF2BD3A7}" dt="2023-05-18T16:20:55.969" v="1476" actId="478"/>
          <ac:cxnSpMkLst>
            <pc:docMk/>
            <pc:sldMk cId="4243644917" sldId="317"/>
            <ac:cxnSpMk id="13" creationId="{DE52190D-09AA-4AC2-84AF-C97A903505EA}"/>
          </ac:cxnSpMkLst>
        </pc:cxnChg>
        <pc:cxnChg chg="add mod">
          <ac:chgData name="11136019_林佳萱" userId="8d3a6cc8-a72f-4e0f-96c6-62175a47aabf" providerId="ADAL" clId="{35D6A922-3046-46A8-8AC4-05D4DF2BD3A7}" dt="2023-05-18T16:23:18.300" v="1508" actId="1076"/>
          <ac:cxnSpMkLst>
            <pc:docMk/>
            <pc:sldMk cId="4243644917" sldId="317"/>
            <ac:cxnSpMk id="41" creationId="{C7B3747C-F294-FD04-171E-2958CDA2C401}"/>
          </ac:cxnSpMkLst>
        </pc:cxnChg>
      </pc:sldChg>
      <pc:sldMasterChg chg="modTransition modSldLayout">
        <pc:chgData name="11136019_林佳萱" userId="8d3a6cc8-a72f-4e0f-96c6-62175a47aabf" providerId="ADAL" clId="{35D6A922-3046-46A8-8AC4-05D4DF2BD3A7}" dt="2023-05-16T15:24:41.426" v="280"/>
        <pc:sldMasterMkLst>
          <pc:docMk/>
          <pc:sldMasterMk cId="0" sldId="2147483648"/>
        </pc:sldMasterMkLst>
        <pc:sldLayoutChg chg="modTransition">
          <pc:chgData name="11136019_林佳萱" userId="8d3a6cc8-a72f-4e0f-96c6-62175a47aabf" providerId="ADAL" clId="{35D6A922-3046-46A8-8AC4-05D4DF2BD3A7}" dt="2023-05-16T15:24:41.426" v="280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11136019_林佳萱" userId="8d3a6cc8-a72f-4e0f-96c6-62175a47aabf" providerId="ADAL" clId="{35D6A922-3046-46A8-8AC4-05D4DF2BD3A7}" dt="2023-05-16T15:24:41.426" v="280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11136019_林佳萱" userId="8d3a6cc8-a72f-4e0f-96c6-62175a47aabf" providerId="ADAL" clId="{35D6A922-3046-46A8-8AC4-05D4DF2BD3A7}" dt="2023-05-16T15:24:41.426" v="280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11136019_林佳萱" userId="8d3a6cc8-a72f-4e0f-96c6-62175a47aabf" providerId="ADAL" clId="{35D6A922-3046-46A8-8AC4-05D4DF2BD3A7}" dt="2023-05-16T15:24:41.426" v="280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11136019_林佳萱" userId="8d3a6cc8-a72f-4e0f-96c6-62175a47aabf" providerId="ADAL" clId="{35D6A922-3046-46A8-8AC4-05D4DF2BD3A7}" dt="2023-05-16T15:24:41.426" v="280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11136019_林佳萱" userId="8d3a6cc8-a72f-4e0f-96c6-62175a47aabf" providerId="ADAL" clId="{35D6A922-3046-46A8-8AC4-05D4DF2BD3A7}" dt="2023-05-16T15:24:41.426" v="280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11136019_林佳萱" userId="8d3a6cc8-a72f-4e0f-96c6-62175a47aabf" providerId="ADAL" clId="{35D6A922-3046-46A8-8AC4-05D4DF2BD3A7}" dt="2023-05-16T15:24:41.426" v="280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11136019_林佳萱" userId="8d3a6cc8-a72f-4e0f-96c6-62175a47aabf" providerId="ADAL" clId="{35D6A922-3046-46A8-8AC4-05D4DF2BD3A7}" dt="2023-05-16T15:24:41.426" v="280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11136019_林佳萱" userId="8d3a6cc8-a72f-4e0f-96c6-62175a47aabf" providerId="ADAL" clId="{35D6A922-3046-46A8-8AC4-05D4DF2BD3A7}" dt="2023-05-16T15:24:41.426" v="280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11136019_林佳萱" userId="8d3a6cc8-a72f-4e0f-96c6-62175a47aabf" providerId="ADAL" clId="{35D6A922-3046-46A8-8AC4-05D4DF2BD3A7}" dt="2023-05-16T15:24:41.426" v="280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11136019_林佳萱" userId="8d3a6cc8-a72f-4e0f-96c6-62175a47aabf" providerId="ADAL" clId="{35D6A922-3046-46A8-8AC4-05D4DF2BD3A7}" dt="2023-05-16T15:24:41.426" v="280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11136017_王昱喆" userId="S::11136017@ntub.edu.tw::fc54cd69-1068-474a-80af-48452a6a831e" providerId="AD" clId="Web-{24742584-4ADA-1DDD-4684-389BDC81FE29}"/>
    <pc:docChg chg="modSld">
      <pc:chgData name="11136017_王昱喆" userId="S::11136017@ntub.edu.tw::fc54cd69-1068-474a-80af-48452a6a831e" providerId="AD" clId="Web-{24742584-4ADA-1DDD-4684-389BDC81FE29}" dt="2023-05-18T13:52:48.921" v="1" actId="14100"/>
      <pc:docMkLst>
        <pc:docMk/>
      </pc:docMkLst>
      <pc:sldChg chg="modSp">
        <pc:chgData name="11136017_王昱喆" userId="S::11136017@ntub.edu.tw::fc54cd69-1068-474a-80af-48452a6a831e" providerId="AD" clId="Web-{24742584-4ADA-1DDD-4684-389BDC81FE29}" dt="2023-05-18T13:52:48.921" v="1" actId="14100"/>
        <pc:sldMkLst>
          <pc:docMk/>
          <pc:sldMk cId="3440221538" sldId="286"/>
        </pc:sldMkLst>
        <pc:spChg chg="mod">
          <ac:chgData name="11136017_王昱喆" userId="S::11136017@ntub.edu.tw::fc54cd69-1068-474a-80af-48452a6a831e" providerId="AD" clId="Web-{24742584-4ADA-1DDD-4684-389BDC81FE29}" dt="2023-05-18T13:52:48.921" v="1" actId="14100"/>
          <ac:spMkLst>
            <pc:docMk/>
            <pc:sldMk cId="3440221538" sldId="286"/>
            <ac:spMk id="16" creationId="{060B362B-9138-816C-73B0-ADFCE8EE8E5C}"/>
          </ac:spMkLst>
        </pc:spChg>
      </pc:sldChg>
    </pc:docChg>
  </pc:docChgLst>
  <pc:docChgLst>
    <pc:chgData name="11136019_林佳萱" userId="S::11136019@ntub.edu.tw::8d3a6cc8-a72f-4e0f-96c6-62175a47aabf" providerId="AD" clId="Web-{9EE368CE-429C-85B6-AFE2-C1B929BA1008}"/>
    <pc:docChg chg="modSld">
      <pc:chgData name="11136019_林佳萱" userId="S::11136019@ntub.edu.tw::8d3a6cc8-a72f-4e0f-96c6-62175a47aabf" providerId="AD" clId="Web-{9EE368CE-429C-85B6-AFE2-C1B929BA1008}" dt="2023-05-18T14:43:24.337" v="14" actId="14100"/>
      <pc:docMkLst>
        <pc:docMk/>
      </pc:docMkLst>
      <pc:sldChg chg="modSp">
        <pc:chgData name="11136019_林佳萱" userId="S::11136019@ntub.edu.tw::8d3a6cc8-a72f-4e0f-96c6-62175a47aabf" providerId="AD" clId="Web-{9EE368CE-429C-85B6-AFE2-C1B929BA1008}" dt="2023-05-18T14:43:24.337" v="14" actId="14100"/>
        <pc:sldMkLst>
          <pc:docMk/>
          <pc:sldMk cId="2592526238" sldId="310"/>
        </pc:sldMkLst>
        <pc:spChg chg="mod">
          <ac:chgData name="11136019_林佳萱" userId="S::11136019@ntub.edu.tw::8d3a6cc8-a72f-4e0f-96c6-62175a47aabf" providerId="AD" clId="Web-{9EE368CE-429C-85B6-AFE2-C1B929BA1008}" dt="2023-05-18T14:43:24.337" v="14" actId="14100"/>
          <ac:spMkLst>
            <pc:docMk/>
            <pc:sldMk cId="2592526238" sldId="310"/>
            <ac:spMk id="6" creationId="{6DBBEE2E-4FC5-0AAA-EB56-190B959689CD}"/>
          </ac:spMkLst>
        </pc:spChg>
        <pc:grpChg chg="mod">
          <ac:chgData name="11136019_林佳萱" userId="S::11136019@ntub.edu.tw::8d3a6cc8-a72f-4e0f-96c6-62175a47aabf" providerId="AD" clId="Web-{9EE368CE-429C-85B6-AFE2-C1B929BA1008}" dt="2023-05-18T14:42:47.992" v="11" actId="14100"/>
          <ac:grpSpMkLst>
            <pc:docMk/>
            <pc:sldMk cId="2592526238" sldId="310"/>
            <ac:grpSpMk id="2" creationId="{EA2222AB-E85D-B70A-1DF0-A3CFFC75EFBF}"/>
          </ac:grpSpMkLst>
        </pc:grpChg>
        <pc:grpChg chg="mod">
          <ac:chgData name="11136019_林佳萱" userId="S::11136019@ntub.edu.tw::8d3a6cc8-a72f-4e0f-96c6-62175a47aabf" providerId="AD" clId="Web-{9EE368CE-429C-85B6-AFE2-C1B929BA1008}" dt="2023-05-18T14:42:47.992" v="10" actId="14100"/>
          <ac:grpSpMkLst>
            <pc:docMk/>
            <pc:sldMk cId="2592526238" sldId="310"/>
            <ac:grpSpMk id="7" creationId="{8AA5AD14-9202-19C6-9BCF-B176353A3E54}"/>
          </ac:grpSpMkLst>
        </pc:grpChg>
        <pc:grpChg chg="mod">
          <ac:chgData name="11136019_林佳萱" userId="S::11136019@ntub.edu.tw::8d3a6cc8-a72f-4e0f-96c6-62175a47aabf" providerId="AD" clId="Web-{9EE368CE-429C-85B6-AFE2-C1B929BA1008}" dt="2023-05-18T14:42:47.992" v="9" actId="14100"/>
          <ac:grpSpMkLst>
            <pc:docMk/>
            <pc:sldMk cId="2592526238" sldId="310"/>
            <ac:grpSpMk id="8" creationId="{4594A289-2154-067F-AD39-BC96580C5265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55AEBC9-A88D-43F5-8CDB-4CA405BE1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100080-2FCB-4E89-BD2D-95E8D95C96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43CA4-71D5-4490-AE4C-A4365332D63C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890AA4-990C-41C9-93EF-CE158F52C5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A6020D-7493-4E7A-8797-CB9EA8DDC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55D6-81C2-44A7-82A5-EE242A991B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53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2200" y="1143000"/>
            <a:ext cx="2133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4588" y="512763"/>
            <a:ext cx="177482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4588" y="512763"/>
            <a:ext cx="177482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7243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4588" y="512763"/>
            <a:ext cx="177482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3325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9F1BBA-36D8-DA8F-3BCC-DDB57C5EA575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3E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4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1449696" y="3985463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-1550680" y="2549569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08955" lvl="0" indent="-156716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17909" lvl="1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26864" lvl="2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35819" lvl="3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44773" lvl="4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53728" lvl="5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62683" lvl="6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671638" lvl="7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880592" lvl="8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471489" y="527403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08955" lvl="0" indent="-156716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17909" lvl="1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26864" lvl="2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35819" lvl="3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44773" lvl="4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53728" lvl="5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62683" lvl="6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671638" lvl="7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880592" lvl="8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dt" idx="10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ftr" idx="11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sldNum" idx="12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467917" y="2469622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274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467917" y="6629225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08955" lvl="0" indent="-104478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097">
                <a:solidFill>
                  <a:srgbClr val="888888"/>
                </a:solidFill>
              </a:defRPr>
            </a:lvl1pPr>
            <a:lvl2pPr marL="417909" lvl="1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914">
                <a:solidFill>
                  <a:srgbClr val="888888"/>
                </a:solidFill>
              </a:defRPr>
            </a:lvl2pPr>
            <a:lvl3pPr marL="626864" lvl="2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823">
                <a:solidFill>
                  <a:srgbClr val="888888"/>
                </a:solidFill>
              </a:defRPr>
            </a:lvl3pPr>
            <a:lvl4pPr marL="835819" lvl="3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31">
                <a:solidFill>
                  <a:srgbClr val="888888"/>
                </a:solidFill>
              </a:defRPr>
            </a:lvl4pPr>
            <a:lvl5pPr marL="1044773" lvl="4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31">
                <a:solidFill>
                  <a:srgbClr val="888888"/>
                </a:solidFill>
              </a:defRPr>
            </a:lvl5pPr>
            <a:lvl6pPr marL="1253728" lvl="5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31">
                <a:solidFill>
                  <a:srgbClr val="888888"/>
                </a:solidFill>
              </a:defRPr>
            </a:lvl6pPr>
            <a:lvl7pPr marL="1462683" lvl="6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31">
                <a:solidFill>
                  <a:srgbClr val="888888"/>
                </a:solidFill>
              </a:defRPr>
            </a:lvl7pPr>
            <a:lvl8pPr marL="1671638" lvl="7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31">
                <a:solidFill>
                  <a:srgbClr val="888888"/>
                </a:solidFill>
              </a:defRPr>
            </a:lvl8pPr>
            <a:lvl9pPr marL="1880592" lvl="8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31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>
            <a:spLocks noGrp="1"/>
          </p:cNvSpPr>
          <p:nvPr>
            <p:ph type="title"/>
          </p:nvPr>
        </p:nvSpPr>
        <p:spPr>
          <a:xfrm>
            <a:off x="471489" y="527403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08955" lvl="0" indent="-156716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17909" lvl="1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26864" lvl="2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35819" lvl="3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44773" lvl="4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53728" lvl="5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62683" lvl="6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671638" lvl="7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880592" lvl="8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08955" lvl="0" indent="-156716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17909" lvl="1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26864" lvl="2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35819" lvl="3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44773" lvl="4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53728" lvl="5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62683" lvl="6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671638" lvl="7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880592" lvl="8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472382" y="527403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472381" y="2428346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08955" lvl="0" indent="-104478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097" b="1"/>
            </a:lvl1pPr>
            <a:lvl2pPr marL="417909" lvl="1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914" b="1"/>
            </a:lvl2pPr>
            <a:lvl3pPr marL="626864" lvl="2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823" b="1"/>
            </a:lvl3pPr>
            <a:lvl4pPr marL="835819" lvl="3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4pPr>
            <a:lvl5pPr marL="1044773" lvl="4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5pPr>
            <a:lvl6pPr marL="1253728" lvl="5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6pPr>
            <a:lvl7pPr marL="1462683" lvl="6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7pPr>
            <a:lvl8pPr marL="1671638" lvl="7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8pPr>
            <a:lvl9pPr marL="1880592" lvl="8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08955" lvl="0" indent="-156716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17909" lvl="1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26864" lvl="2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35819" lvl="3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44773" lvl="4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53728" lvl="5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62683" lvl="6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671638" lvl="7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880592" lvl="8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3"/>
          </p:nvPr>
        </p:nvSpPr>
        <p:spPr>
          <a:xfrm>
            <a:off x="3471864" y="2428346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08955" lvl="0" indent="-104478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097" b="1"/>
            </a:lvl1pPr>
            <a:lvl2pPr marL="417909" lvl="1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914" b="1"/>
            </a:lvl2pPr>
            <a:lvl3pPr marL="626864" lvl="2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823" b="1"/>
            </a:lvl3pPr>
            <a:lvl4pPr marL="835819" lvl="3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4pPr>
            <a:lvl5pPr marL="1044773" lvl="4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5pPr>
            <a:lvl6pPr marL="1253728" lvl="5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6pPr>
            <a:lvl7pPr marL="1462683" lvl="6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7pPr>
            <a:lvl8pPr marL="1671638" lvl="7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8pPr>
            <a:lvl9pPr marL="1880592" lvl="8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4"/>
          </p:nvPr>
        </p:nvSpPr>
        <p:spPr>
          <a:xfrm>
            <a:off x="3471864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08955" lvl="0" indent="-156716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17909" lvl="1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26864" lvl="2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35819" lvl="3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44773" lvl="4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53728" lvl="5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62683" lvl="6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671638" lvl="7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880592" lvl="8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dt" idx="10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ftr" idx="11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ldNum" idx="12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471489" y="527403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4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2915544" y="1426281"/>
            <a:ext cx="3471863" cy="703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08955" lvl="0" indent="-197347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463"/>
            </a:lvl1pPr>
            <a:lvl2pPr marL="417909" lvl="1" indent="-18573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280"/>
            </a:lvl2pPr>
            <a:lvl3pPr marL="626864" lvl="2" indent="-174129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097"/>
            </a:lvl3pPr>
            <a:lvl4pPr marL="835819" lvl="3" indent="-162520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14"/>
            </a:lvl4pPr>
            <a:lvl5pPr marL="1044773" lvl="4" indent="-162520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14"/>
            </a:lvl5pPr>
            <a:lvl6pPr marL="1253728" lvl="5" indent="-162520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14"/>
            </a:lvl6pPr>
            <a:lvl7pPr marL="1462683" lvl="6" indent="-162520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14"/>
            </a:lvl7pPr>
            <a:lvl8pPr marL="1671638" lvl="7" indent="-162520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14"/>
            </a:lvl8pPr>
            <a:lvl9pPr marL="1880592" lvl="8" indent="-162520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14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472382" y="2971800"/>
            <a:ext cx="2211883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08955" lvl="0" indent="-104478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/>
            </a:lvl1pPr>
            <a:lvl2pPr marL="417909" lvl="1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640"/>
            </a:lvl2pPr>
            <a:lvl3pPr marL="626864" lvl="2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48"/>
            </a:lvl3pPr>
            <a:lvl4pPr marL="835819" lvl="3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4pPr>
            <a:lvl5pPr marL="1044773" lvl="4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5pPr>
            <a:lvl6pPr marL="1253728" lvl="5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6pPr>
            <a:lvl7pPr marL="1462683" lvl="6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7pPr>
            <a:lvl8pPr marL="1671638" lvl="7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8pPr>
            <a:lvl9pPr marL="1880592" lvl="8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472382" y="660400"/>
            <a:ext cx="2211883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4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2915544" y="1426281"/>
            <a:ext cx="3471863" cy="703968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472382" y="2971800"/>
            <a:ext cx="2211883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08955" lvl="0" indent="-104478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31"/>
            </a:lvl1pPr>
            <a:lvl2pPr marL="417909" lvl="1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640"/>
            </a:lvl2pPr>
            <a:lvl3pPr marL="626864" lvl="2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48"/>
            </a:lvl3pPr>
            <a:lvl4pPr marL="835819" lvl="3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4pPr>
            <a:lvl5pPr marL="1044773" lvl="4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5pPr>
            <a:lvl6pPr marL="1253728" lvl="5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6pPr>
            <a:lvl7pPr marL="1462683" lvl="6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7pPr>
            <a:lvl8pPr marL="1671638" lvl="7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8pPr>
            <a:lvl9pPr marL="1880592" lvl="8" indent="-104478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57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471489" y="527403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08955" lvl="0" indent="-156716" algn="l">
              <a:lnSpc>
                <a:spcPct val="90000"/>
              </a:lnSpc>
              <a:spcBef>
                <a:spcPts val="45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17909" lvl="1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26864" lvl="2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35819" lvl="3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44773" lvl="4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53728" lvl="5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62683" lvl="6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671638" lvl="7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880592" lvl="8" indent="-156716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471489" y="527403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2271714" y="9181396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 baseline="0">
          <a:solidFill>
            <a:srgbClr val="000000"/>
          </a:solidFill>
          <a:latin typeface="Taipei Sans TC Beta" pitchFamily="2" charset="-120"/>
          <a:ea typeface="Taipei Sans TC Beta" pitchFamily="2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odstation1121.web.fc2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>
            <a:extLst>
              <a:ext uri="{FF2B5EF4-FFF2-40B4-BE49-F238E27FC236}">
                <a16:creationId xmlns:a16="http://schemas.microsoft.com/office/drawing/2014/main" id="{8D70DFB9-ACB7-4183-95F1-80E26FAB7030}"/>
              </a:ext>
            </a:extLst>
          </p:cNvPr>
          <p:cNvSpPr txBox="1"/>
          <p:nvPr/>
        </p:nvSpPr>
        <p:spPr>
          <a:xfrm>
            <a:off x="2512073" y="1601380"/>
            <a:ext cx="1897730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4"/>
              </a:lnSpc>
            </a:pPr>
            <a:r>
              <a:rPr lang="en-US" sz="1800" b="1" dirty="0" err="1">
                <a:latin typeface="源樣黑體 R" panose="020B0500000000000000" pitchFamily="34" charset="-120"/>
                <a:ea typeface="源樣黑體 R" panose="020B0500000000000000" pitchFamily="34" charset="-120"/>
              </a:rPr>
              <a:t>背景與動機</a:t>
            </a:r>
            <a:endParaRPr lang="en-US" sz="1800" b="1" dirty="0">
              <a:latin typeface="源樣黑體 R" panose="020B0500000000000000" pitchFamily="34" charset="-120"/>
              <a:ea typeface="源樣黑體 R" panose="020B0500000000000000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632013" y="2078038"/>
            <a:ext cx="5657850" cy="3074455"/>
          </a:xfrm>
          <a:prstGeom prst="roundRect">
            <a:avLst>
              <a:gd name="adj" fmla="val 36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源樣黑體 R" panose="020B0500000000000000" pitchFamily="34" charset="-120"/>
              <a:ea typeface="源樣黑體 R" panose="020B0500000000000000" pitchFamily="34" charset="-12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47896" y="4380135"/>
            <a:ext cx="3786654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源樣黑體 R" panose="020B0500000000000000" pitchFamily="34" charset="-120"/>
                <a:ea typeface="源樣黑體 R" panose="020B0500000000000000" pitchFamily="34" charset="-120"/>
              </a:rPr>
              <a:t>弱勢學生們除了要負擔學費、書籍費等基本開銷外</a:t>
            </a:r>
            <a:r>
              <a:rPr lang="en-US" sz="1200" dirty="0">
                <a:latin typeface="源樣黑體 R" panose="020B0500000000000000" pitchFamily="34" charset="-120"/>
                <a:ea typeface="源樣黑體 R" panose="020B0500000000000000" pitchFamily="34" charset="-120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源樣黑體 R" panose="020B0500000000000000" pitchFamily="34" charset="-120"/>
                <a:ea typeface="源樣黑體 R" panose="020B0500000000000000" pitchFamily="34" charset="-120"/>
              </a:rPr>
              <a:t>還需要面對生活費的巨大壓力</a:t>
            </a:r>
            <a:r>
              <a:rPr lang="en-US" sz="1200" dirty="0">
                <a:latin typeface="源樣黑體 R" panose="020B0500000000000000" pitchFamily="34" charset="-120"/>
                <a:ea typeface="源樣黑體 R" panose="020B0500000000000000" pitchFamily="34" charset="-120"/>
              </a:rPr>
              <a:t>。</a:t>
            </a:r>
          </a:p>
        </p:txBody>
      </p:sp>
      <p:grpSp>
        <p:nvGrpSpPr>
          <p:cNvPr id="93" name="群組 92"/>
          <p:cNvGrpSpPr/>
          <p:nvPr/>
        </p:nvGrpSpPr>
        <p:grpSpPr>
          <a:xfrm>
            <a:off x="1063473" y="4147724"/>
            <a:ext cx="1221435" cy="783164"/>
            <a:chOff x="997407" y="2858827"/>
            <a:chExt cx="1221435" cy="783164"/>
          </a:xfrm>
        </p:grpSpPr>
        <p:grpSp>
          <p:nvGrpSpPr>
            <p:cNvPr id="26" name="群組 25"/>
            <p:cNvGrpSpPr/>
            <p:nvPr/>
          </p:nvGrpSpPr>
          <p:grpSpPr>
            <a:xfrm>
              <a:off x="997407" y="2858827"/>
              <a:ext cx="1022814" cy="734554"/>
              <a:chOff x="967911" y="3016730"/>
              <a:chExt cx="1118064" cy="818713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980521" y="3016730"/>
                <a:ext cx="1105454" cy="818713"/>
              </a:xfrm>
              <a:custGeom>
                <a:avLst/>
                <a:gdLst/>
                <a:ahLst/>
                <a:cxnLst/>
                <a:rect l="l" t="t" r="r" b="b"/>
                <a:pathLst>
                  <a:path w="1080460" h="956605">
                    <a:moveTo>
                      <a:pt x="62277" y="0"/>
                    </a:moveTo>
                    <a:lnTo>
                      <a:pt x="1018183" y="0"/>
                    </a:lnTo>
                    <a:cubicBezTo>
                      <a:pt x="1052578" y="0"/>
                      <a:pt x="1080460" y="27882"/>
                      <a:pt x="1080460" y="62277"/>
                    </a:cubicBezTo>
                    <a:lnTo>
                      <a:pt x="1080460" y="894328"/>
                    </a:lnTo>
                    <a:cubicBezTo>
                      <a:pt x="1080460" y="928723"/>
                      <a:pt x="1052578" y="956605"/>
                      <a:pt x="1018183" y="956605"/>
                    </a:cubicBezTo>
                    <a:lnTo>
                      <a:pt x="62277" y="956605"/>
                    </a:lnTo>
                    <a:cubicBezTo>
                      <a:pt x="27882" y="956605"/>
                      <a:pt x="0" y="928723"/>
                      <a:pt x="0" y="894328"/>
                    </a:cubicBezTo>
                    <a:lnTo>
                      <a:pt x="0" y="62277"/>
                    </a:lnTo>
                    <a:cubicBezTo>
                      <a:pt x="0" y="27882"/>
                      <a:pt x="27882" y="0"/>
                      <a:pt x="622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6B9883"/>
                </a:solidFill>
              </a:ln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967911" y="3016730"/>
                <a:ext cx="1118064" cy="818713"/>
              </a:xfrm>
              <a:prstGeom prst="rect">
                <a:avLst/>
              </a:prstGeom>
            </p:spPr>
            <p:txBody>
              <a:bodyPr lIns="15478" tIns="15478" rIns="15478" bIns="15478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b="1" dirty="0" err="1"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經濟壓力</a:t>
                </a:r>
                <a:endParaRPr lang="en-US" sz="1200" b="1" dirty="0">
                  <a:latin typeface="源樣黑體 R" panose="020B0500000000000000" pitchFamily="34" charset="-120"/>
                  <a:ea typeface="源樣黑體 R" panose="020B0500000000000000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1200" b="1" dirty="0" err="1"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家庭背景</a:t>
                </a:r>
                <a:endParaRPr lang="en-US" sz="1200" b="1" dirty="0">
                  <a:latin typeface="源樣黑體 R" panose="020B0500000000000000" pitchFamily="34" charset="-120"/>
                  <a:ea typeface="源樣黑體 R" panose="020B0500000000000000" pitchFamily="34" charset="-120"/>
                </a:endParaRPr>
              </a:p>
            </p:txBody>
          </p:sp>
        </p:grpSp>
        <p:pic>
          <p:nvPicPr>
            <p:cNvPr id="2050" name="Picture 2" descr="財布にお金がない人のイラスト（男性） | かわいいフリー素材集 いらすとや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85" y="3259700"/>
              <a:ext cx="352557" cy="382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6">
            <a:extLst>
              <a:ext uri="{FF2B5EF4-FFF2-40B4-BE49-F238E27FC236}">
                <a16:creationId xmlns:a16="http://schemas.microsoft.com/office/drawing/2014/main" id="{2418BDF8-70AA-430D-A6EA-E2BD93653E3D}"/>
              </a:ext>
            </a:extLst>
          </p:cNvPr>
          <p:cNvSpPr txBox="1"/>
          <p:nvPr/>
        </p:nvSpPr>
        <p:spPr>
          <a:xfrm>
            <a:off x="1695398" y="2208391"/>
            <a:ext cx="3467204" cy="600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校園問卷調查中</a:t>
            </a:r>
            <a:r>
              <a:rPr lang="zh-TW" altLang="en-US" sz="1200" b="1" dirty="0" smtClean="0">
                <a:solidFill>
                  <a:schemeClr val="tx1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顯示</a:t>
            </a:r>
            <a:r>
              <a:rPr lang="en-US" altLang="zh-TW" sz="1200" b="1" dirty="0" smtClean="0">
                <a:solidFill>
                  <a:schemeClr val="tx1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/>
            </a:r>
            <a:br>
              <a:rPr lang="en-US" altLang="zh-TW" sz="1200" b="1" dirty="0" smtClean="0">
                <a:solidFill>
                  <a:schemeClr val="tx1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</a:br>
            <a:r>
              <a:rPr lang="zh-TW" altLang="en-US" b="1" dirty="0" smtClean="0">
                <a:solidFill>
                  <a:schemeClr val="tx1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弱勢學生</a:t>
            </a:r>
            <a:r>
              <a:rPr lang="zh-TW" altLang="en-US" b="1" dirty="0">
                <a:solidFill>
                  <a:schemeClr val="tx1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日常生活</a:t>
            </a:r>
            <a:r>
              <a:rPr lang="zh-TW" altLang="en-US" b="1" dirty="0" smtClean="0">
                <a:solidFill>
                  <a:schemeClr val="tx1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之</a:t>
            </a:r>
            <a:r>
              <a:rPr lang="zh-TW" altLang="en-US" b="1" dirty="0">
                <a:solidFill>
                  <a:schemeClr val="tx1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困難</a:t>
            </a:r>
            <a:endParaRPr lang="en-US" b="1" dirty="0">
              <a:solidFill>
                <a:schemeClr val="tx1"/>
              </a:solidFill>
              <a:latin typeface="源樣黑體 R" panose="020B0500000000000000" pitchFamily="34" charset="-120"/>
              <a:ea typeface="源樣黑體 R" panose="020B0500000000000000" pitchFamily="34" charset="-120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D36741DB-43C2-4850-ADBF-F272C938A2A2}"/>
              </a:ext>
            </a:extLst>
          </p:cNvPr>
          <p:cNvSpPr txBox="1"/>
          <p:nvPr/>
        </p:nvSpPr>
        <p:spPr>
          <a:xfrm>
            <a:off x="4341223" y="3732384"/>
            <a:ext cx="1152232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要幫助照顧家人</a:t>
            </a:r>
            <a:endParaRPr lang="zh-TW" altLang="en-US" sz="1200" dirty="0">
              <a:latin typeface="源樣黑體 R" panose="020B0500000000000000" pitchFamily="34" charset="-120"/>
              <a:ea typeface="源樣黑體 R" panose="020B0500000000000000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749417" y="2953998"/>
            <a:ext cx="1382032" cy="1151032"/>
            <a:chOff x="3265324" y="3929216"/>
            <a:chExt cx="2221148" cy="1849896"/>
          </a:xfrm>
        </p:grpSpPr>
        <p:pic>
          <p:nvPicPr>
            <p:cNvPr id="15" name="Picture 2"/>
            <p:cNvPicPr>
              <a:picLocks noChangeAspect="1"/>
            </p:cNvPicPr>
            <p:nvPr/>
          </p:nvPicPr>
          <p:blipFill rotWithShape="1">
            <a:blip r:embed="rId4"/>
            <a:srcRect l="29734" t="26227" r="31142" b="27109"/>
            <a:stretch/>
          </p:blipFill>
          <p:spPr>
            <a:xfrm>
              <a:off x="3396232" y="3929216"/>
              <a:ext cx="1922590" cy="1849896"/>
            </a:xfrm>
            <a:prstGeom prst="ellipse">
              <a:avLst/>
            </a:prstGeom>
          </p:spPr>
        </p:pic>
        <p:cxnSp>
          <p:nvCxnSpPr>
            <p:cNvPr id="18" name="直線接點 17"/>
            <p:cNvCxnSpPr/>
            <p:nvPr/>
          </p:nvCxnSpPr>
          <p:spPr>
            <a:xfrm flipH="1" flipV="1">
              <a:off x="3265324" y="4371355"/>
              <a:ext cx="228974" cy="149730"/>
            </a:xfrm>
            <a:prstGeom prst="line">
              <a:avLst/>
            </a:prstGeom>
            <a:ln w="28575">
              <a:solidFill>
                <a:srgbClr val="6A98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 flipV="1">
              <a:off x="5185819" y="5173307"/>
              <a:ext cx="300653" cy="168781"/>
            </a:xfrm>
            <a:prstGeom prst="line">
              <a:avLst/>
            </a:prstGeom>
            <a:ln w="28575">
              <a:solidFill>
                <a:srgbClr val="DCF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/>
          <p:cNvGrpSpPr/>
          <p:nvPr/>
        </p:nvGrpSpPr>
        <p:grpSpPr>
          <a:xfrm>
            <a:off x="973854" y="6814013"/>
            <a:ext cx="5155696" cy="1477328"/>
            <a:chOff x="698134" y="5380028"/>
            <a:chExt cx="5155696" cy="1477328"/>
          </a:xfrm>
        </p:grpSpPr>
        <p:sp>
          <p:nvSpPr>
            <p:cNvPr id="37" name="TextBox 10"/>
            <p:cNvSpPr txBox="1"/>
            <p:nvPr/>
          </p:nvSpPr>
          <p:spPr>
            <a:xfrm>
              <a:off x="698134" y="5380028"/>
              <a:ext cx="5155696" cy="14773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我們決定從日常飲食中著手</a:t>
              </a:r>
              <a:r>
                <a:rPr lang="zh-TW" altLang="en-US" sz="1200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，建</a:t>
              </a: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構</a:t>
              </a:r>
              <a:r>
                <a:rPr lang="zh-TW" altLang="en-US" sz="1200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一個  校園</a:t>
              </a: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訂餐平台</a:t>
              </a:r>
              <a:r>
                <a:rPr lang="zh-TW" altLang="en-US" sz="1200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，</a:t>
              </a:r>
              <a:endParaRPr lang="en-US" altLang="zh-TW" sz="1200" dirty="0" smtClean="0"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  <a:p>
              <a:pPr>
                <a:lnSpc>
                  <a:spcPct val="200000"/>
                </a:lnSpc>
              </a:pPr>
              <a:r>
                <a:rPr lang="zh-TW" altLang="en-US" sz="1200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弱勢</a:t>
              </a: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學生可以利用本平台</a:t>
              </a:r>
              <a:r>
                <a:rPr lang="zh-TW" altLang="en-US" sz="1200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提供的   愛心卷   ，用</a:t>
              </a: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便宜的價格吃一頓飽飯</a:t>
              </a:r>
              <a:r>
                <a:rPr lang="zh-TW" altLang="en-US" sz="1200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。</a:t>
              </a:r>
              <a:endParaRPr lang="en-US" altLang="zh-TW" sz="1200" dirty="0" smtClean="0"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  <a:p>
              <a:pPr>
                <a:lnSpc>
                  <a:spcPct val="200000"/>
                </a:lnSpc>
              </a:pPr>
              <a:r>
                <a:rPr lang="zh-TW" altLang="en-US" sz="1200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打破</a:t>
              </a: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以往</a:t>
              </a:r>
              <a:r>
                <a:rPr lang="zh-TW" altLang="en-US" sz="1200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實體</a:t>
              </a: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的</a:t>
              </a:r>
              <a:r>
                <a:rPr lang="zh-TW" altLang="en-US" sz="1200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愛心券，</a:t>
              </a: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在訂餐及取餐的流程中，並不會因為身分的不同而產生差異化，這樣一來可以避免弱勢學生被貼上標籤而怯步。</a:t>
              </a:r>
            </a:p>
          </p:txBody>
        </p:sp>
        <p:grpSp>
          <p:nvGrpSpPr>
            <p:cNvPr id="39" name="Group 5"/>
            <p:cNvGrpSpPr/>
            <p:nvPr/>
          </p:nvGrpSpPr>
          <p:grpSpPr>
            <a:xfrm>
              <a:off x="2869623" y="5817071"/>
              <a:ext cx="626685" cy="294001"/>
              <a:chOff x="0" y="18027"/>
              <a:chExt cx="1431756" cy="772175"/>
            </a:xfrm>
          </p:grpSpPr>
          <p:sp>
            <p:nvSpPr>
              <p:cNvPr id="43" name="Freeform 6"/>
              <p:cNvSpPr/>
              <p:nvPr/>
            </p:nvSpPr>
            <p:spPr>
              <a:xfrm>
                <a:off x="0" y="18027"/>
                <a:ext cx="1431756" cy="772175"/>
              </a:xfrm>
              <a:custGeom>
                <a:avLst/>
                <a:gdLst/>
                <a:ahLst/>
                <a:cxnLst/>
                <a:rect l="l" t="t" r="r" b="b"/>
                <a:pathLst>
                  <a:path w="1431756" h="772175">
                    <a:moveTo>
                      <a:pt x="60352" y="0"/>
                    </a:moveTo>
                    <a:lnTo>
                      <a:pt x="1371404" y="0"/>
                    </a:lnTo>
                    <a:cubicBezTo>
                      <a:pt x="1387411" y="0"/>
                      <a:pt x="1402761" y="6358"/>
                      <a:pt x="1414079" y="17677"/>
                    </a:cubicBezTo>
                    <a:cubicBezTo>
                      <a:pt x="1425397" y="28995"/>
                      <a:pt x="1431756" y="44345"/>
                      <a:pt x="1431756" y="60352"/>
                    </a:cubicBezTo>
                    <a:lnTo>
                      <a:pt x="1431756" y="711823"/>
                    </a:lnTo>
                    <a:cubicBezTo>
                      <a:pt x="1431756" y="727830"/>
                      <a:pt x="1425397" y="743180"/>
                      <a:pt x="1414079" y="754498"/>
                    </a:cubicBezTo>
                    <a:cubicBezTo>
                      <a:pt x="1402761" y="765817"/>
                      <a:pt x="1387411" y="772175"/>
                      <a:pt x="1371404" y="772175"/>
                    </a:cubicBezTo>
                    <a:lnTo>
                      <a:pt x="60352" y="772175"/>
                    </a:lnTo>
                    <a:cubicBezTo>
                      <a:pt x="44345" y="772175"/>
                      <a:pt x="28995" y="765817"/>
                      <a:pt x="17677" y="754498"/>
                    </a:cubicBezTo>
                    <a:cubicBezTo>
                      <a:pt x="6358" y="743180"/>
                      <a:pt x="0" y="727830"/>
                      <a:pt x="0" y="711823"/>
                    </a:cubicBezTo>
                    <a:lnTo>
                      <a:pt x="0" y="60352"/>
                    </a:lnTo>
                    <a:cubicBezTo>
                      <a:pt x="0" y="44345"/>
                      <a:pt x="6358" y="28995"/>
                      <a:pt x="17677" y="17677"/>
                    </a:cubicBezTo>
                    <a:cubicBezTo>
                      <a:pt x="28995" y="6358"/>
                      <a:pt x="44345" y="0"/>
                      <a:pt x="60352" y="0"/>
                    </a:cubicBezTo>
                    <a:close/>
                  </a:path>
                </a:pathLst>
              </a:custGeom>
              <a:solidFill>
                <a:srgbClr val="F6877E"/>
              </a:solidFill>
            </p:spPr>
          </p:sp>
          <p:sp>
            <p:nvSpPr>
              <p:cNvPr id="44" name="TextBox 7"/>
              <p:cNvSpPr txBox="1"/>
              <p:nvPr/>
            </p:nvSpPr>
            <p:spPr>
              <a:xfrm>
                <a:off x="54811" y="258070"/>
                <a:ext cx="1322132" cy="332110"/>
              </a:xfrm>
              <a:prstGeom prst="rect">
                <a:avLst/>
              </a:prstGeom>
            </p:spPr>
            <p:txBody>
              <a:bodyPr lIns="15478" tIns="15478" rIns="15478" bIns="15478" rtlCol="0" anchor="ctr"/>
              <a:lstStyle/>
              <a:p>
                <a:pPr algn="ctr">
                  <a:lnSpc>
                    <a:spcPts val="1950"/>
                  </a:lnSpc>
                </a:pPr>
                <a:r>
                  <a:rPr lang="en-US" sz="1200" b="1" dirty="0" err="1" smtClean="0">
                    <a:solidFill>
                      <a:schemeClr val="bg1"/>
                    </a:solidFill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愛心</a:t>
                </a:r>
                <a:r>
                  <a:rPr lang="zh-TW" altLang="en-US" sz="1200" b="1" dirty="0" smtClean="0">
                    <a:solidFill>
                      <a:schemeClr val="bg1"/>
                    </a:solidFill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券</a:t>
                </a:r>
                <a:endParaRPr lang="en-US" sz="1200" b="1" dirty="0">
                  <a:solidFill>
                    <a:schemeClr val="bg1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</a:endParaRPr>
              </a:p>
            </p:txBody>
          </p:sp>
        </p:grpSp>
        <p:grpSp>
          <p:nvGrpSpPr>
            <p:cNvPr id="45" name="Group 5"/>
            <p:cNvGrpSpPr/>
            <p:nvPr/>
          </p:nvGrpSpPr>
          <p:grpSpPr>
            <a:xfrm>
              <a:off x="3342955" y="5433726"/>
              <a:ext cx="1108656" cy="294001"/>
              <a:chOff x="0" y="58053"/>
              <a:chExt cx="1431756" cy="772175"/>
            </a:xfrm>
          </p:grpSpPr>
          <p:sp>
            <p:nvSpPr>
              <p:cNvPr id="46" name="Freeform 6"/>
              <p:cNvSpPr/>
              <p:nvPr/>
            </p:nvSpPr>
            <p:spPr>
              <a:xfrm>
                <a:off x="0" y="58053"/>
                <a:ext cx="1431756" cy="772175"/>
              </a:xfrm>
              <a:custGeom>
                <a:avLst/>
                <a:gdLst/>
                <a:ahLst/>
                <a:cxnLst/>
                <a:rect l="l" t="t" r="r" b="b"/>
                <a:pathLst>
                  <a:path w="1431756" h="772175">
                    <a:moveTo>
                      <a:pt x="60352" y="0"/>
                    </a:moveTo>
                    <a:lnTo>
                      <a:pt x="1371404" y="0"/>
                    </a:lnTo>
                    <a:cubicBezTo>
                      <a:pt x="1387411" y="0"/>
                      <a:pt x="1402761" y="6358"/>
                      <a:pt x="1414079" y="17677"/>
                    </a:cubicBezTo>
                    <a:cubicBezTo>
                      <a:pt x="1425397" y="28995"/>
                      <a:pt x="1431756" y="44345"/>
                      <a:pt x="1431756" y="60352"/>
                    </a:cubicBezTo>
                    <a:lnTo>
                      <a:pt x="1431756" y="711823"/>
                    </a:lnTo>
                    <a:cubicBezTo>
                      <a:pt x="1431756" y="727830"/>
                      <a:pt x="1425397" y="743180"/>
                      <a:pt x="1414079" y="754498"/>
                    </a:cubicBezTo>
                    <a:cubicBezTo>
                      <a:pt x="1402761" y="765817"/>
                      <a:pt x="1387411" y="772175"/>
                      <a:pt x="1371404" y="772175"/>
                    </a:cubicBezTo>
                    <a:lnTo>
                      <a:pt x="60352" y="772175"/>
                    </a:lnTo>
                    <a:cubicBezTo>
                      <a:pt x="44345" y="772175"/>
                      <a:pt x="28995" y="765817"/>
                      <a:pt x="17677" y="754498"/>
                    </a:cubicBezTo>
                    <a:cubicBezTo>
                      <a:pt x="6358" y="743180"/>
                      <a:pt x="0" y="727830"/>
                      <a:pt x="0" y="711823"/>
                    </a:cubicBezTo>
                    <a:lnTo>
                      <a:pt x="0" y="60352"/>
                    </a:lnTo>
                    <a:cubicBezTo>
                      <a:pt x="0" y="44345"/>
                      <a:pt x="6358" y="28995"/>
                      <a:pt x="17677" y="17677"/>
                    </a:cubicBezTo>
                    <a:cubicBezTo>
                      <a:pt x="28995" y="6358"/>
                      <a:pt x="44345" y="0"/>
                      <a:pt x="60352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47" name="TextBox 7"/>
              <p:cNvSpPr txBox="1"/>
              <p:nvPr/>
            </p:nvSpPr>
            <p:spPr>
              <a:xfrm>
                <a:off x="54811" y="258070"/>
                <a:ext cx="1322132" cy="332110"/>
              </a:xfrm>
              <a:prstGeom prst="rect">
                <a:avLst/>
              </a:prstGeom>
            </p:spPr>
            <p:txBody>
              <a:bodyPr lIns="15478" tIns="15478" rIns="15478" bIns="15478" rtlCol="0" anchor="ctr"/>
              <a:lstStyle/>
              <a:p>
                <a:pPr algn="ctr">
                  <a:lnSpc>
                    <a:spcPts val="1950"/>
                  </a:lnSpc>
                </a:pPr>
                <a:r>
                  <a:rPr lang="en-US" altLang="zh-TW" sz="1200" b="1" dirty="0" err="1"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校園訂餐平台</a:t>
                </a:r>
                <a:endParaRPr lang="en-US" altLang="zh-TW" sz="1200" b="1" dirty="0">
                  <a:latin typeface="源樣黑體 R" panose="020B0500000000000000" pitchFamily="34" charset="-120"/>
                  <a:ea typeface="源樣黑體 R" panose="020B0500000000000000" pitchFamily="34" charset="-120"/>
                </a:endParaRPr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558894" y="5473566"/>
            <a:ext cx="5740211" cy="1118842"/>
            <a:chOff x="519771" y="4315965"/>
            <a:chExt cx="5740211" cy="1118842"/>
          </a:xfrm>
        </p:grpSpPr>
        <p:grpSp>
          <p:nvGrpSpPr>
            <p:cNvPr id="56" name="群組 55"/>
            <p:cNvGrpSpPr/>
            <p:nvPr/>
          </p:nvGrpSpPr>
          <p:grpSpPr>
            <a:xfrm>
              <a:off x="519771" y="4799807"/>
              <a:ext cx="5740211" cy="635000"/>
              <a:chOff x="727805" y="7397750"/>
              <a:chExt cx="5740211" cy="635000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727805" y="7397750"/>
                <a:ext cx="5740211" cy="635000"/>
                <a:chOff x="727805" y="7397750"/>
                <a:chExt cx="5740211" cy="635000"/>
              </a:xfrm>
            </p:grpSpPr>
            <p:sp>
              <p:nvSpPr>
                <p:cNvPr id="36" name="圓角矩形 35"/>
                <p:cNvSpPr/>
                <p:nvPr/>
              </p:nvSpPr>
              <p:spPr>
                <a:xfrm>
                  <a:off x="870813" y="7397750"/>
                  <a:ext cx="5597203" cy="635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源樣黑體 R" panose="020B0500000000000000" pitchFamily="34" charset="-120"/>
                    <a:ea typeface="源樣黑體 R" panose="020B0500000000000000" pitchFamily="34" charset="-120"/>
                  </a:endParaRPr>
                </a:p>
              </p:txBody>
            </p:sp>
            <p:pic>
              <p:nvPicPr>
                <p:cNvPr id="50" name="Google Shape;934;p2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 rot="16200000">
                  <a:off x="688820" y="7538221"/>
                  <a:ext cx="240461" cy="1624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1" name="Google Shape;935;p29"/>
              <p:cNvSpPr txBox="1"/>
              <p:nvPr/>
            </p:nvSpPr>
            <p:spPr>
              <a:xfrm>
                <a:off x="936132" y="7564662"/>
                <a:ext cx="553188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1885950" algn="l"/>
                  </a:tabLst>
                </a:pPr>
                <a:r>
                  <a:rPr lang="en-US" altLang="zh-TW" b="1" dirty="0">
                    <a:solidFill>
                      <a:schemeClr val="tx1"/>
                    </a:solidFill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Q : </a:t>
                </a:r>
                <a:r>
                  <a:rPr lang="zh-TW" altLang="en-US" b="1" dirty="0">
                    <a:solidFill>
                      <a:schemeClr val="tx1"/>
                    </a:solidFill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為了能盡一份力量扶持弱勢學生的成長</a:t>
                </a:r>
                <a:r>
                  <a:rPr lang="en-US" altLang="en-US" b="1" dirty="0">
                    <a:solidFill>
                      <a:schemeClr val="tx1"/>
                    </a:solidFill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，</a:t>
                </a:r>
                <a:r>
                  <a:rPr lang="en-US" altLang="zh-TW" b="1" dirty="0" err="1">
                    <a:solidFill>
                      <a:schemeClr val="tx1"/>
                    </a:solidFill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如何提供實質的幫助呢</a:t>
                </a:r>
                <a:r>
                  <a:rPr lang="en-US" altLang="zh-TW" b="1" dirty="0">
                    <a:solidFill>
                      <a:schemeClr val="tx1"/>
                    </a:solidFill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？</a:t>
                </a:r>
                <a:endParaRPr lang="zh-TW" altLang="en-US" dirty="0">
                  <a:solidFill>
                    <a:schemeClr val="tx1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</a:endParaRPr>
              </a:p>
            </p:txBody>
          </p:sp>
        </p:grpSp>
        <p:grpSp>
          <p:nvGrpSpPr>
            <p:cNvPr id="57" name="群組 56"/>
            <p:cNvGrpSpPr/>
            <p:nvPr/>
          </p:nvGrpSpPr>
          <p:grpSpPr>
            <a:xfrm>
              <a:off x="677023" y="4315965"/>
              <a:ext cx="937349" cy="612574"/>
              <a:chOff x="4563598" y="6520576"/>
              <a:chExt cx="937349" cy="612574"/>
            </a:xfrm>
          </p:grpSpPr>
          <p:grpSp>
            <p:nvGrpSpPr>
              <p:cNvPr id="27" name="Group 5"/>
              <p:cNvGrpSpPr/>
              <p:nvPr/>
            </p:nvGrpSpPr>
            <p:grpSpPr>
              <a:xfrm>
                <a:off x="4648031" y="6520576"/>
                <a:ext cx="768482" cy="350041"/>
                <a:chOff x="1" y="38040"/>
                <a:chExt cx="1234465" cy="772175"/>
              </a:xfrm>
            </p:grpSpPr>
            <p:sp>
              <p:nvSpPr>
                <p:cNvPr id="28" name="Freeform 6"/>
                <p:cNvSpPr/>
                <p:nvPr/>
              </p:nvSpPr>
              <p:spPr>
                <a:xfrm>
                  <a:off x="1" y="38040"/>
                  <a:ext cx="1234465" cy="7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756" h="772175">
                      <a:moveTo>
                        <a:pt x="60352" y="0"/>
                      </a:moveTo>
                      <a:lnTo>
                        <a:pt x="1371404" y="0"/>
                      </a:lnTo>
                      <a:cubicBezTo>
                        <a:pt x="1387411" y="0"/>
                        <a:pt x="1402761" y="6358"/>
                        <a:pt x="1414079" y="17677"/>
                      </a:cubicBezTo>
                      <a:cubicBezTo>
                        <a:pt x="1425397" y="28995"/>
                        <a:pt x="1431756" y="44345"/>
                        <a:pt x="1431756" y="60352"/>
                      </a:cubicBezTo>
                      <a:lnTo>
                        <a:pt x="1431756" y="711823"/>
                      </a:lnTo>
                      <a:cubicBezTo>
                        <a:pt x="1431756" y="727830"/>
                        <a:pt x="1425397" y="743180"/>
                        <a:pt x="1414079" y="754498"/>
                      </a:cubicBezTo>
                      <a:cubicBezTo>
                        <a:pt x="1402761" y="765817"/>
                        <a:pt x="1387411" y="772175"/>
                        <a:pt x="1371404" y="772175"/>
                      </a:cubicBezTo>
                      <a:lnTo>
                        <a:pt x="60352" y="772175"/>
                      </a:lnTo>
                      <a:cubicBezTo>
                        <a:pt x="44345" y="772175"/>
                        <a:pt x="28995" y="765817"/>
                        <a:pt x="17677" y="754498"/>
                      </a:cubicBezTo>
                      <a:cubicBezTo>
                        <a:pt x="6358" y="743180"/>
                        <a:pt x="0" y="727830"/>
                        <a:pt x="0" y="711823"/>
                      </a:cubicBezTo>
                      <a:lnTo>
                        <a:pt x="0" y="60352"/>
                      </a:lnTo>
                      <a:cubicBezTo>
                        <a:pt x="0" y="44345"/>
                        <a:pt x="6358" y="28995"/>
                        <a:pt x="17677" y="17677"/>
                      </a:cubicBezTo>
                      <a:cubicBezTo>
                        <a:pt x="28995" y="6358"/>
                        <a:pt x="44345" y="0"/>
                        <a:pt x="60352" y="0"/>
                      </a:cubicBezTo>
                      <a:close/>
                    </a:path>
                  </a:pathLst>
                </a:custGeom>
                <a:solidFill>
                  <a:srgbClr val="F6877E"/>
                </a:solidFill>
              </p:spPr>
            </p:sp>
            <p:sp>
              <p:nvSpPr>
                <p:cNvPr id="29" name="TextBox 7"/>
                <p:cNvSpPr txBox="1"/>
                <p:nvPr/>
              </p:nvSpPr>
              <p:spPr>
                <a:xfrm>
                  <a:off x="226732" y="156970"/>
                  <a:ext cx="778838" cy="332109"/>
                </a:xfrm>
                <a:prstGeom prst="rect">
                  <a:avLst/>
                </a:prstGeom>
              </p:spPr>
              <p:txBody>
                <a:bodyPr lIns="15478" tIns="15478" rIns="15478" bIns="15478" rtlCol="0" anchor="ctr"/>
                <a:lstStyle/>
                <a:p>
                  <a:pPr algn="ctr">
                    <a:lnSpc>
                      <a:spcPts val="1950"/>
                    </a:lnSpc>
                  </a:pPr>
                  <a:r>
                    <a:rPr lang="en-US" sz="1000" b="1" dirty="0" err="1" smtClean="0">
                      <a:solidFill>
                        <a:schemeClr val="bg1"/>
                      </a:solidFill>
                      <a:latin typeface="源樣黑體 R" panose="020B0500000000000000" pitchFamily="34" charset="-120"/>
                      <a:ea typeface="源樣黑體 R" panose="020B0500000000000000" pitchFamily="34" charset="-120"/>
                    </a:rPr>
                    <a:t>愛心</a:t>
                  </a:r>
                  <a:r>
                    <a:rPr lang="zh-TW" altLang="en-US" sz="1000" b="1" dirty="0" smtClean="0">
                      <a:solidFill>
                        <a:schemeClr val="bg1"/>
                      </a:solidFill>
                      <a:latin typeface="源樣黑體 R" panose="020B0500000000000000" pitchFamily="34" charset="-120"/>
                      <a:ea typeface="源樣黑體 R" panose="020B0500000000000000" pitchFamily="34" charset="-120"/>
                    </a:rPr>
                    <a:t>券</a:t>
                  </a:r>
                  <a:endParaRPr lang="en-US" sz="1000" b="1" dirty="0">
                    <a:solidFill>
                      <a:schemeClr val="bg1"/>
                    </a:solidFill>
                    <a:latin typeface="源樣黑體 R" panose="020B0500000000000000" pitchFamily="34" charset="-120"/>
                    <a:ea typeface="源樣黑體 R" panose="020B0500000000000000" pitchFamily="34" charset="-120"/>
                  </a:endParaRPr>
                </a:p>
              </p:txBody>
            </p:sp>
          </p:grpSp>
          <p:grpSp>
            <p:nvGrpSpPr>
              <p:cNvPr id="32" name="Group 2"/>
              <p:cNvGrpSpPr/>
              <p:nvPr/>
            </p:nvGrpSpPr>
            <p:grpSpPr>
              <a:xfrm>
                <a:off x="4563598" y="6774357"/>
                <a:ext cx="937349" cy="358793"/>
                <a:chOff x="0" y="-150294"/>
                <a:chExt cx="1252218" cy="772175"/>
              </a:xfrm>
            </p:grpSpPr>
            <p:sp>
              <p:nvSpPr>
                <p:cNvPr id="33" name="Freeform 3"/>
                <p:cNvSpPr/>
                <p:nvPr/>
              </p:nvSpPr>
              <p:spPr>
                <a:xfrm>
                  <a:off x="0" y="-150294"/>
                  <a:ext cx="1252218" cy="7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756" h="772175">
                      <a:moveTo>
                        <a:pt x="60352" y="0"/>
                      </a:moveTo>
                      <a:lnTo>
                        <a:pt x="1371404" y="0"/>
                      </a:lnTo>
                      <a:cubicBezTo>
                        <a:pt x="1387411" y="0"/>
                        <a:pt x="1402761" y="6358"/>
                        <a:pt x="1414079" y="17677"/>
                      </a:cubicBezTo>
                      <a:cubicBezTo>
                        <a:pt x="1425397" y="28995"/>
                        <a:pt x="1431756" y="44345"/>
                        <a:pt x="1431756" y="60352"/>
                      </a:cubicBezTo>
                      <a:lnTo>
                        <a:pt x="1431756" y="711823"/>
                      </a:lnTo>
                      <a:cubicBezTo>
                        <a:pt x="1431756" y="727830"/>
                        <a:pt x="1425397" y="743180"/>
                        <a:pt x="1414079" y="754498"/>
                      </a:cubicBezTo>
                      <a:cubicBezTo>
                        <a:pt x="1402761" y="765817"/>
                        <a:pt x="1387411" y="772175"/>
                        <a:pt x="1371404" y="772175"/>
                      </a:cubicBezTo>
                      <a:lnTo>
                        <a:pt x="60352" y="772175"/>
                      </a:lnTo>
                      <a:cubicBezTo>
                        <a:pt x="44345" y="772175"/>
                        <a:pt x="28995" y="765817"/>
                        <a:pt x="17677" y="754498"/>
                      </a:cubicBezTo>
                      <a:cubicBezTo>
                        <a:pt x="6358" y="743180"/>
                        <a:pt x="0" y="727830"/>
                        <a:pt x="0" y="711823"/>
                      </a:cubicBezTo>
                      <a:lnTo>
                        <a:pt x="0" y="60352"/>
                      </a:lnTo>
                      <a:cubicBezTo>
                        <a:pt x="0" y="44345"/>
                        <a:pt x="6358" y="28995"/>
                        <a:pt x="17677" y="17677"/>
                      </a:cubicBezTo>
                      <a:cubicBezTo>
                        <a:pt x="28995" y="6358"/>
                        <a:pt x="44345" y="0"/>
                        <a:pt x="603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  <p:sp>
              <p:nvSpPr>
                <p:cNvPr id="34" name="TextBox 4"/>
                <p:cNvSpPr txBox="1"/>
                <p:nvPr/>
              </p:nvSpPr>
              <p:spPr>
                <a:xfrm>
                  <a:off x="68232" y="-13312"/>
                  <a:ext cx="1113954" cy="370901"/>
                </a:xfrm>
                <a:prstGeom prst="rect">
                  <a:avLst/>
                </a:prstGeom>
              </p:spPr>
              <p:txBody>
                <a:bodyPr lIns="15478" tIns="15478" rIns="15478" bIns="15478" rtlCol="0" anchor="ctr"/>
                <a:lstStyle/>
                <a:p>
                  <a:pPr algn="ctr">
                    <a:lnSpc>
                      <a:spcPts val="1950"/>
                    </a:lnSpc>
                  </a:pPr>
                  <a:r>
                    <a:rPr lang="en-US" sz="1000" b="1" dirty="0" err="1">
                      <a:latin typeface="源樣黑體 R" panose="020B0500000000000000" pitchFamily="34" charset="-120"/>
                      <a:ea typeface="源樣黑體 R" panose="020B0500000000000000" pitchFamily="34" charset="-120"/>
                    </a:rPr>
                    <a:t>校園訂餐平台</a:t>
                  </a:r>
                  <a:endParaRPr lang="en-US" sz="1000" b="1" dirty="0">
                    <a:latin typeface="源樣黑體 R" panose="020B0500000000000000" pitchFamily="34" charset="-120"/>
                    <a:ea typeface="源樣黑體 R" panose="020B0500000000000000" pitchFamily="34" charset="-120"/>
                  </a:endParaRPr>
                </a:p>
              </p:txBody>
            </p:sp>
          </p:grpSp>
        </p:grpSp>
      </p:grpSp>
      <p:grpSp>
        <p:nvGrpSpPr>
          <p:cNvPr id="16" name="群組 15"/>
          <p:cNvGrpSpPr/>
          <p:nvPr/>
        </p:nvGrpSpPr>
        <p:grpSpPr>
          <a:xfrm>
            <a:off x="1110198" y="2968257"/>
            <a:ext cx="1657912" cy="553998"/>
            <a:chOff x="2091579" y="2581073"/>
            <a:chExt cx="3973478" cy="1967892"/>
          </a:xfrm>
        </p:grpSpPr>
        <p:sp>
          <p:nvSpPr>
            <p:cNvPr id="20" name="矩形 19"/>
            <p:cNvSpPr/>
            <p:nvPr/>
          </p:nvSpPr>
          <p:spPr>
            <a:xfrm>
              <a:off x="2406907" y="3103689"/>
              <a:ext cx="3316899" cy="199227"/>
            </a:xfrm>
            <a:prstGeom prst="rect">
              <a:avLst/>
            </a:prstGeom>
            <a:solidFill>
              <a:srgbClr val="DCF6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640" dirty="0"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</p:txBody>
        </p:sp>
        <p:sp>
          <p:nvSpPr>
            <p:cNvPr id="21" name="11111">
              <a:extLst>
                <a:ext uri="{FF2B5EF4-FFF2-40B4-BE49-F238E27FC236}">
                  <a16:creationId xmlns:a16="http://schemas.microsoft.com/office/drawing/2014/main" id="{836706C8-024A-4774-BC50-DEDE796BC7CF}"/>
                </a:ext>
              </a:extLst>
            </p:cNvPr>
            <p:cNvSpPr txBox="1"/>
            <p:nvPr/>
          </p:nvSpPr>
          <p:spPr>
            <a:xfrm>
              <a:off x="2091579" y="2581073"/>
              <a:ext cx="3973478" cy="19678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</a:rPr>
                <a:t>無法負擔足夠的食物</a:t>
              </a:r>
              <a:endParaRPr lang="en-US" altLang="zh-TW" sz="1200" dirty="0">
                <a:solidFill>
                  <a:schemeClr val="tx1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</a:rPr>
                <a:t>或基本生活用品</a:t>
              </a:r>
              <a:endParaRPr lang="en-US" sz="1200" dirty="0">
                <a:solidFill>
                  <a:schemeClr val="tx1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50949" y="1046295"/>
            <a:ext cx="6156101" cy="262032"/>
            <a:chOff x="350949" y="565296"/>
            <a:chExt cx="6156101" cy="262032"/>
          </a:xfrm>
        </p:grpSpPr>
        <p:sp>
          <p:nvSpPr>
            <p:cNvPr id="59" name="TextBox 5">
              <a:extLst>
                <a:ext uri="{FF2B5EF4-FFF2-40B4-BE49-F238E27FC236}">
                  <a16:creationId xmlns:a16="http://schemas.microsoft.com/office/drawing/2014/main" id="{8D70DFB9-ACB7-4183-95F1-80E26FAB7030}"/>
                </a:ext>
              </a:extLst>
            </p:cNvPr>
            <p:cNvSpPr txBox="1"/>
            <p:nvPr/>
          </p:nvSpPr>
          <p:spPr>
            <a:xfrm>
              <a:off x="350949" y="570848"/>
              <a:ext cx="6156101" cy="2564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974"/>
                </a:lnSpc>
              </a:pPr>
              <a:r>
                <a:rPr lang="en-US" altLang="zh-TW" sz="1800" b="1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[</a:t>
              </a:r>
              <a:r>
                <a:rPr lang="zh-TW" altLang="en-US" sz="1800" b="1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食力補給站</a:t>
              </a:r>
              <a:r>
                <a:rPr lang="en-US" altLang="zh-TW" sz="1800" b="1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] </a:t>
              </a:r>
              <a:r>
                <a:rPr lang="zh-TW" altLang="en-US" sz="1800" b="1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輕鬆預訂，快速取餐，將       轉化為溫暖便當！​</a:t>
              </a:r>
              <a:endParaRPr lang="en-US" sz="1800" b="1" dirty="0"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</p:txBody>
        </p:sp>
        <p:sp>
          <p:nvSpPr>
            <p:cNvPr id="2" name="心形 1"/>
            <p:cNvSpPr/>
            <p:nvPr/>
          </p:nvSpPr>
          <p:spPr>
            <a:xfrm>
              <a:off x="4308118" y="565296"/>
              <a:ext cx="279569" cy="251217"/>
            </a:xfrm>
            <a:prstGeom prst="heart">
              <a:avLst/>
            </a:prstGeom>
            <a:solidFill>
              <a:srgbClr val="CE6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224409" y="798001"/>
            <a:ext cx="6409182" cy="646331"/>
            <a:chOff x="224409" y="798001"/>
            <a:chExt cx="6409182" cy="646331"/>
          </a:xfrm>
        </p:grpSpPr>
        <p:sp>
          <p:nvSpPr>
            <p:cNvPr id="3" name="圓角矩形 2">
              <a:extLst>
                <a:ext uri="{FF2B5EF4-FFF2-40B4-BE49-F238E27FC236}">
                  <a16:creationId xmlns:a16="http://schemas.microsoft.com/office/drawing/2014/main" id="{4624B9F5-A5B1-B4E7-B5E6-A62B93D01125}"/>
                </a:ext>
              </a:extLst>
            </p:cNvPr>
            <p:cNvSpPr/>
            <p:nvPr/>
          </p:nvSpPr>
          <p:spPr>
            <a:xfrm>
              <a:off x="2571730" y="1148962"/>
              <a:ext cx="428784" cy="24117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E86AFA0-0469-D2DB-6DEC-31201590954E}"/>
                </a:ext>
              </a:extLst>
            </p:cNvPr>
            <p:cNvSpPr txBox="1"/>
            <p:nvPr/>
          </p:nvSpPr>
          <p:spPr>
            <a:xfrm>
              <a:off x="224409" y="798001"/>
              <a:ext cx="640918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透過學生群體團購的力量，以量制價，向合作店家收取一定比例之金額用於發放愛心券。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在</a:t>
              </a:r>
              <a:r>
                <a:rPr lang="en-US" altLang="zh-TW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114</a:t>
              </a: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份問卷調查中，有高達   </a:t>
              </a:r>
              <a:r>
                <a:rPr lang="en-US" altLang="zh-TW" sz="1200" b="1" dirty="0">
                  <a:solidFill>
                    <a:srgbClr val="32865E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</a:rPr>
                <a:t>89%</a:t>
              </a:r>
              <a:r>
                <a:rPr lang="zh-TW" altLang="en-US" sz="1200" dirty="0">
                  <a:solidFill>
                    <a:srgbClr val="32865E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</a:rPr>
                <a:t>  </a:t>
              </a:r>
              <a:r>
                <a:rPr lang="zh-TW" altLang="en-US" sz="1200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的學生願意參與團購訂餐。</a:t>
              </a: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224409" y="1703719"/>
            <a:ext cx="6409182" cy="3399834"/>
            <a:chOff x="224410" y="1850533"/>
            <a:chExt cx="6409182" cy="3399834"/>
          </a:xfrm>
        </p:grpSpPr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B26213F6-D9AC-9F0B-5435-D2005791C029}"/>
                </a:ext>
              </a:extLst>
            </p:cNvPr>
            <p:cNvSpPr/>
            <p:nvPr/>
          </p:nvSpPr>
          <p:spPr>
            <a:xfrm>
              <a:off x="224410" y="1850533"/>
              <a:ext cx="6409182" cy="3399834"/>
            </a:xfrm>
            <a:prstGeom prst="roundRect">
              <a:avLst>
                <a:gd name="adj" fmla="val 4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96000">
                <a:lnSpc>
                  <a:spcPts val="2000"/>
                </a:lnSpc>
              </a:pPr>
              <a:endParaRPr lang="en-US" altLang="zh-TW" sz="1200" spc="100" dirty="0"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9EA2690-227D-4709-AEE9-360905FC6522}"/>
                </a:ext>
              </a:extLst>
            </p:cNvPr>
            <p:cNvSpPr txBox="1"/>
            <p:nvPr/>
          </p:nvSpPr>
          <p:spPr>
            <a:xfrm>
              <a:off x="612598" y="2044091"/>
              <a:ext cx="5632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2000" b="1">
                  <a:solidFill>
                    <a:schemeClr val="accent6">
                      <a:lumMod val="50000"/>
                    </a:schemeClr>
                  </a:solidFill>
                  <a:latin typeface="Taipei Sans TC Beta" pitchFamily="2" charset="-120"/>
                  <a:ea typeface="Taipei Sans TC Beta" pitchFamily="2" charset="-120"/>
                </a:defRPr>
              </a:lvl1pPr>
            </a:lstStyle>
            <a:p>
              <a:pPr algn="ctr"/>
              <a:r>
                <a:rPr lang="zh-TW" altLang="en-US" sz="1400" dirty="0">
                  <a:solidFill>
                    <a:srgbClr val="32865E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</a:rPr>
                <a:t>人飢己飢精神，整體運作自給自足</a:t>
              </a:r>
              <a:endParaRPr lang="en-US" altLang="zh-TW" sz="1400" dirty="0">
                <a:solidFill>
                  <a:srgbClr val="32865E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</p:txBody>
        </p:sp>
        <p:grpSp>
          <p:nvGrpSpPr>
            <p:cNvPr id="41" name="群組 40"/>
            <p:cNvGrpSpPr/>
            <p:nvPr/>
          </p:nvGrpSpPr>
          <p:grpSpPr>
            <a:xfrm>
              <a:off x="543764" y="2546062"/>
              <a:ext cx="5866563" cy="2670153"/>
              <a:chOff x="376122" y="2464811"/>
              <a:chExt cx="5866563" cy="2670153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618B249D-EEDA-268B-39F9-5DAEB9D2300B}"/>
                  </a:ext>
                </a:extLst>
              </p:cNvPr>
              <p:cNvGrpSpPr/>
              <p:nvPr/>
            </p:nvGrpSpPr>
            <p:grpSpPr>
              <a:xfrm>
                <a:off x="893100" y="2660653"/>
                <a:ext cx="1915958" cy="365476"/>
                <a:chOff x="2484239" y="2344848"/>
                <a:chExt cx="2422739" cy="688063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CF591254-6B1D-B8E3-3382-49074E0B5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62947" y="2344848"/>
                  <a:ext cx="344031" cy="688063"/>
                </a:xfrm>
                <a:prstGeom prst="line">
                  <a:avLst/>
                </a:prstGeom>
                <a:ln w="19050">
                  <a:solidFill>
                    <a:srgbClr val="E868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3D584CEC-2F83-E107-721D-169D28E45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4239" y="2344848"/>
                  <a:ext cx="2078708" cy="0"/>
                </a:xfrm>
                <a:prstGeom prst="line">
                  <a:avLst/>
                </a:prstGeom>
                <a:ln w="19050">
                  <a:solidFill>
                    <a:srgbClr val="E868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14B2EEBD-652B-620C-751E-340DAB0C0FDD}"/>
                  </a:ext>
                </a:extLst>
              </p:cNvPr>
              <p:cNvGrpSpPr/>
              <p:nvPr/>
            </p:nvGrpSpPr>
            <p:grpSpPr>
              <a:xfrm flipH="1">
                <a:off x="3395226" y="2680073"/>
                <a:ext cx="2557617" cy="365476"/>
                <a:chOff x="1868830" y="2344848"/>
                <a:chExt cx="3038148" cy="688063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94FBC47B-C677-47D6-2EFF-056D2C471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62947" y="2344848"/>
                  <a:ext cx="344031" cy="688063"/>
                </a:xfrm>
                <a:prstGeom prst="line">
                  <a:avLst/>
                </a:prstGeom>
                <a:ln w="19050">
                  <a:solidFill>
                    <a:srgbClr val="476F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EE7E9BF6-8E31-B3A3-FF7F-0B42F5D8F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8830" y="2344848"/>
                  <a:ext cx="2694117" cy="0"/>
                </a:xfrm>
                <a:prstGeom prst="line">
                  <a:avLst/>
                </a:prstGeom>
                <a:ln w="19050">
                  <a:solidFill>
                    <a:srgbClr val="476F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5587EFE-F68D-85C8-5D2B-46CAAE369443}"/>
                  </a:ext>
                </a:extLst>
              </p:cNvPr>
              <p:cNvSpPr txBox="1"/>
              <p:nvPr/>
            </p:nvSpPr>
            <p:spPr>
              <a:xfrm>
                <a:off x="775152" y="2868313"/>
                <a:ext cx="1524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200" dirty="0"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不被貼標籤</a:t>
                </a:r>
                <a:r>
                  <a:rPr lang="en-US" altLang="zh-TW" sz="1200" dirty="0"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/>
                </a:r>
                <a:br>
                  <a:rPr lang="en-US" altLang="zh-TW" sz="1200" dirty="0"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</a:br>
                <a:r>
                  <a:rPr lang="zh-TW" altLang="en-US" sz="1200" dirty="0"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安心飽餐一頓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53FE0D3-6523-BBF6-7F1E-53A00385EF52}"/>
                  </a:ext>
                </a:extLst>
              </p:cNvPr>
              <p:cNvSpPr txBox="1"/>
              <p:nvPr/>
            </p:nvSpPr>
            <p:spPr>
              <a:xfrm>
                <a:off x="3847615" y="2892211"/>
                <a:ext cx="22989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200" dirty="0"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提供方便、快速的取餐服務和經濟實惠的午餐選擇</a:t>
                </a:r>
                <a:endParaRPr lang="en-US" altLang="zh-TW" sz="1200" dirty="0">
                  <a:latin typeface="源樣黑體 R" panose="020B0500000000000000" pitchFamily="34" charset="-120"/>
                  <a:ea typeface="源樣黑體 R" panose="020B0500000000000000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200" dirty="0"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參加團購的過程中默默幫助身旁的同儕</a:t>
                </a:r>
                <a:endParaRPr lang="en-US" altLang="zh-TW" sz="1200" dirty="0">
                  <a:latin typeface="源樣黑體 R" panose="020B0500000000000000" pitchFamily="34" charset="-120"/>
                  <a:ea typeface="源樣黑體 R" panose="020B0500000000000000" pitchFamily="34" charset="-120"/>
                </a:endParaRPr>
              </a:p>
            </p:txBody>
          </p:sp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7C3E5B85-A12E-8CB5-96FA-FDA62E7F30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/>
            </p:blipFill>
            <p:spPr bwMode="auto">
              <a:xfrm>
                <a:off x="2325140" y="2464811"/>
                <a:ext cx="1497441" cy="1497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圓角矩形 16">
                <a:extLst>
                  <a:ext uri="{FF2B5EF4-FFF2-40B4-BE49-F238E27FC236}">
                    <a16:creationId xmlns:a16="http://schemas.microsoft.com/office/drawing/2014/main" id="{382C97EE-39DA-4EAC-5B87-AD19C7842C4F}"/>
                  </a:ext>
                </a:extLst>
              </p:cNvPr>
              <p:cNvSpPr/>
              <p:nvPr/>
            </p:nvSpPr>
            <p:spPr>
              <a:xfrm>
                <a:off x="376122" y="2538437"/>
                <a:ext cx="935495" cy="244431"/>
              </a:xfrm>
              <a:prstGeom prst="roundRect">
                <a:avLst/>
              </a:prstGeom>
              <a:solidFill>
                <a:srgbClr val="F6E3E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rgbClr val="E86262"/>
                    </a:solidFill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弱勢學生</a:t>
                </a:r>
                <a:endParaRPr lang="en-US" altLang="zh-TW" sz="1200" b="1" dirty="0">
                  <a:solidFill>
                    <a:srgbClr val="E86262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</a:endParaRPr>
              </a:p>
            </p:txBody>
          </p:sp>
          <p:sp>
            <p:nvSpPr>
              <p:cNvPr id="18" name="圓角矩形 17">
                <a:extLst>
                  <a:ext uri="{FF2B5EF4-FFF2-40B4-BE49-F238E27FC236}">
                    <a16:creationId xmlns:a16="http://schemas.microsoft.com/office/drawing/2014/main" id="{EC54147C-B69E-1720-B2B7-B6964E9F3A32}"/>
                  </a:ext>
                </a:extLst>
              </p:cNvPr>
              <p:cNvSpPr/>
              <p:nvPr/>
            </p:nvSpPr>
            <p:spPr>
              <a:xfrm>
                <a:off x="5205644" y="2553899"/>
                <a:ext cx="935495" cy="244431"/>
              </a:xfrm>
              <a:prstGeom prst="roundRect">
                <a:avLst/>
              </a:prstGeom>
              <a:solidFill>
                <a:srgbClr val="E1F0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rgbClr val="476FB7"/>
                    </a:solidFill>
                    <a:latin typeface="源樣黑體 R" panose="020B0500000000000000" pitchFamily="34" charset="-120"/>
                    <a:ea typeface="源樣黑體 R" panose="020B0500000000000000" pitchFamily="34" charset="-120"/>
                  </a:rPr>
                  <a:t>一般學生</a:t>
                </a:r>
              </a:p>
            </p:txBody>
          </p:sp>
          <p:grpSp>
            <p:nvGrpSpPr>
              <p:cNvPr id="34" name="群組 33"/>
              <p:cNvGrpSpPr/>
              <p:nvPr/>
            </p:nvGrpSpPr>
            <p:grpSpPr>
              <a:xfrm>
                <a:off x="747071" y="3633857"/>
                <a:ext cx="2427845" cy="1191310"/>
                <a:chOff x="848755" y="3238484"/>
                <a:chExt cx="2427845" cy="1191310"/>
              </a:xfrm>
            </p:grpSpPr>
            <p:grpSp>
              <p:nvGrpSpPr>
                <p:cNvPr id="11" name="群組 10">
                  <a:extLst>
                    <a:ext uri="{FF2B5EF4-FFF2-40B4-BE49-F238E27FC236}">
                      <a16:creationId xmlns:a16="http://schemas.microsoft.com/office/drawing/2014/main" id="{4AC47484-DC83-D982-73DA-5BBF103672AF}"/>
                    </a:ext>
                  </a:extLst>
                </p:cNvPr>
                <p:cNvGrpSpPr/>
                <p:nvPr/>
              </p:nvGrpSpPr>
              <p:grpSpPr>
                <a:xfrm flipV="1">
                  <a:off x="1091962" y="3238484"/>
                  <a:ext cx="1891995" cy="677442"/>
                  <a:chOff x="1638677" y="2344848"/>
                  <a:chExt cx="3561963" cy="1275385"/>
                </a:xfrm>
              </p:grpSpPr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8B7D99AD-5068-952B-F7BA-4A88C7A399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62947" y="2344848"/>
                    <a:ext cx="637693" cy="1275385"/>
                  </a:xfrm>
                  <a:prstGeom prst="line">
                    <a:avLst/>
                  </a:prstGeom>
                  <a:ln w="19050">
                    <a:solidFill>
                      <a:srgbClr val="32865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接點 21">
                    <a:extLst>
                      <a:ext uri="{FF2B5EF4-FFF2-40B4-BE49-F238E27FC236}">
                        <a16:creationId xmlns:a16="http://schemas.microsoft.com/office/drawing/2014/main" id="{B5BFA1C2-F5C0-D5AC-C86E-B06D9BA52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8677" y="2344848"/>
                    <a:ext cx="2924270" cy="0"/>
                  </a:xfrm>
                  <a:prstGeom prst="line">
                    <a:avLst/>
                  </a:prstGeom>
                  <a:ln w="19050">
                    <a:solidFill>
                      <a:srgbClr val="32865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8954C42-11F6-F269-B81A-9C998F720FF1}"/>
                    </a:ext>
                  </a:extLst>
                </p:cNvPr>
                <p:cNvSpPr txBox="1"/>
                <p:nvPr/>
              </p:nvSpPr>
              <p:spPr>
                <a:xfrm>
                  <a:off x="1073045" y="4060462"/>
                  <a:ext cx="220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TW" altLang="en-US" sz="1200" dirty="0">
                      <a:latin typeface="源樣黑體 R" panose="020B0500000000000000" pitchFamily="34" charset="-120"/>
                      <a:ea typeface="源樣黑體 R" panose="020B0500000000000000" pitchFamily="34" charset="-120"/>
                    </a:rPr>
                    <a:t>提升營業額與社會形象</a:t>
                  </a:r>
                </a:p>
              </p:txBody>
            </p:sp>
            <p:sp>
              <p:nvSpPr>
                <p:cNvPr id="19" name="圓角矩形 18">
                  <a:extLst>
                    <a:ext uri="{FF2B5EF4-FFF2-40B4-BE49-F238E27FC236}">
                      <a16:creationId xmlns:a16="http://schemas.microsoft.com/office/drawing/2014/main" id="{47181B94-FE6B-2ADE-DF51-A211CE9D57E4}"/>
                    </a:ext>
                  </a:extLst>
                </p:cNvPr>
                <p:cNvSpPr/>
                <p:nvPr/>
              </p:nvSpPr>
              <p:spPr>
                <a:xfrm>
                  <a:off x="848755" y="3793710"/>
                  <a:ext cx="935495" cy="244431"/>
                </a:xfrm>
                <a:prstGeom prst="roundRect">
                  <a:avLst/>
                </a:prstGeom>
                <a:solidFill>
                  <a:srgbClr val="EEF6D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rgbClr val="32865E"/>
                      </a:solidFill>
                      <a:latin typeface="源樣黑體 R" panose="020B0500000000000000" pitchFamily="34" charset="-120"/>
                      <a:ea typeface="源樣黑體 R" panose="020B0500000000000000" pitchFamily="34" charset="-120"/>
                    </a:rPr>
                    <a:t>合作店家</a:t>
                  </a:r>
                </a:p>
              </p:txBody>
            </p:sp>
          </p:grpSp>
          <p:grpSp>
            <p:nvGrpSpPr>
              <p:cNvPr id="35" name="群組 34"/>
              <p:cNvGrpSpPr/>
              <p:nvPr/>
            </p:nvGrpSpPr>
            <p:grpSpPr>
              <a:xfrm>
                <a:off x="3308365" y="3556064"/>
                <a:ext cx="2934320" cy="1578900"/>
                <a:chOff x="3514105" y="3127893"/>
                <a:chExt cx="2934320" cy="1578900"/>
              </a:xfrm>
            </p:grpSpPr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FE271F26-39E2-CF06-0A5C-BC39B65D1129}"/>
                    </a:ext>
                  </a:extLst>
                </p:cNvPr>
                <p:cNvGrpSpPr/>
                <p:nvPr/>
              </p:nvGrpSpPr>
              <p:grpSpPr>
                <a:xfrm flipH="1" flipV="1">
                  <a:off x="3514105" y="3127893"/>
                  <a:ext cx="1898602" cy="785152"/>
                  <a:chOff x="1648582" y="2344848"/>
                  <a:chExt cx="3948289" cy="2061830"/>
                </a:xfrm>
              </p:grpSpPr>
              <p:cxnSp>
                <p:nvCxnSpPr>
                  <p:cNvPr id="27" name="直線接點 26">
                    <a:extLst>
                      <a:ext uri="{FF2B5EF4-FFF2-40B4-BE49-F238E27FC236}">
                        <a16:creationId xmlns:a16="http://schemas.microsoft.com/office/drawing/2014/main" id="{6C9F8678-A4C3-C397-8BB0-CBF8AF758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63791" y="2352290"/>
                    <a:ext cx="1033080" cy="2054388"/>
                  </a:xfrm>
                  <a:prstGeom prst="line">
                    <a:avLst/>
                  </a:prstGeom>
                  <a:ln w="19050">
                    <a:solidFill>
                      <a:srgbClr val="E8842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接點 27">
                    <a:extLst>
                      <a:ext uri="{FF2B5EF4-FFF2-40B4-BE49-F238E27FC236}">
                        <a16:creationId xmlns:a16="http://schemas.microsoft.com/office/drawing/2014/main" id="{33D3F896-E36A-0A28-DFB6-ABB9982431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48582" y="2344848"/>
                    <a:ext cx="2924270" cy="0"/>
                  </a:xfrm>
                  <a:prstGeom prst="line">
                    <a:avLst/>
                  </a:prstGeom>
                  <a:ln w="19050">
                    <a:solidFill>
                      <a:srgbClr val="E8842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EAD5BD91-675D-4230-A8BD-E3DAFA3A6D59}"/>
                    </a:ext>
                  </a:extLst>
                </p:cNvPr>
                <p:cNvSpPr txBox="1"/>
                <p:nvPr/>
              </p:nvSpPr>
              <p:spPr>
                <a:xfrm>
                  <a:off x="4173517" y="4060462"/>
                  <a:ext cx="22749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TW" altLang="en-US" sz="1200" dirty="0" smtClean="0">
                      <a:latin typeface="源樣黑體 R" panose="020B0500000000000000" pitchFamily="34" charset="-120"/>
                      <a:ea typeface="源樣黑體 R" panose="020B0500000000000000" pitchFamily="34" charset="-120"/>
                    </a:rPr>
                    <a:t>透過捐款，幫助弱勢學生安心學習</a:t>
                  </a:r>
                  <a:endParaRPr lang="en-US" altLang="zh-TW" sz="1200" dirty="0" smtClean="0">
                    <a:latin typeface="源樣黑體 R" panose="020B0500000000000000" pitchFamily="34" charset="-120"/>
                    <a:ea typeface="源樣黑體 R" panose="020B0500000000000000" pitchFamily="34" charset="-120"/>
                  </a:endParaRPr>
                </a:p>
              </p:txBody>
            </p:sp>
            <p:sp>
              <p:nvSpPr>
                <p:cNvPr id="20" name="圓角矩形 19">
                  <a:extLst>
                    <a:ext uri="{FF2B5EF4-FFF2-40B4-BE49-F238E27FC236}">
                      <a16:creationId xmlns:a16="http://schemas.microsoft.com/office/drawing/2014/main" id="{1EB3B258-C739-216C-DF52-CF9B5413C6AA}"/>
                    </a:ext>
                  </a:extLst>
                </p:cNvPr>
                <p:cNvSpPr/>
                <p:nvPr/>
              </p:nvSpPr>
              <p:spPr>
                <a:xfrm>
                  <a:off x="4860426" y="3781473"/>
                  <a:ext cx="935495" cy="244431"/>
                </a:xfrm>
                <a:prstGeom prst="roundRect">
                  <a:avLst/>
                </a:prstGeom>
                <a:solidFill>
                  <a:srgbClr val="FFEB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rgbClr val="E9842C"/>
                      </a:solidFill>
                      <a:latin typeface="源樣黑體 R" panose="020B0500000000000000" pitchFamily="34" charset="-120"/>
                      <a:ea typeface="源樣黑體 R" panose="020B0500000000000000" pitchFamily="34" charset="-120"/>
                    </a:rPr>
                    <a:t>善心人士</a:t>
                  </a:r>
                </a:p>
              </p:txBody>
            </p:sp>
          </p:grpSp>
        </p:grpSp>
      </p:grpSp>
      <p:grpSp>
        <p:nvGrpSpPr>
          <p:cNvPr id="33" name="群組 32"/>
          <p:cNvGrpSpPr/>
          <p:nvPr/>
        </p:nvGrpSpPr>
        <p:grpSpPr>
          <a:xfrm>
            <a:off x="2512073" y="178855"/>
            <a:ext cx="1897730" cy="428625"/>
            <a:chOff x="2512073" y="178855"/>
            <a:chExt cx="1897730" cy="428625"/>
          </a:xfrm>
        </p:grpSpPr>
        <p:sp>
          <p:nvSpPr>
            <p:cNvPr id="31" name="TextBox 5">
              <a:extLst>
                <a:ext uri="{FF2B5EF4-FFF2-40B4-BE49-F238E27FC236}">
                  <a16:creationId xmlns:a16="http://schemas.microsoft.com/office/drawing/2014/main" id="{8D70DFB9-ACB7-4183-95F1-80E26FAB7030}"/>
                </a:ext>
              </a:extLst>
            </p:cNvPr>
            <p:cNvSpPr txBox="1"/>
            <p:nvPr/>
          </p:nvSpPr>
          <p:spPr>
            <a:xfrm>
              <a:off x="2512073" y="282134"/>
              <a:ext cx="1897730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4"/>
                </a:lnSpc>
              </a:pPr>
              <a:r>
                <a:rPr lang="en-US" altLang="zh-TW" sz="1800" b="1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4</a:t>
              </a:r>
              <a:r>
                <a:rPr lang="zh-TW" altLang="en-US" sz="1800" b="1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   贏之目標</a:t>
              </a:r>
              <a:endParaRPr lang="en-US" sz="1800" b="1" dirty="0"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2645236" y="178855"/>
              <a:ext cx="428625" cy="428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1" dirty="0">
                  <a:solidFill>
                    <a:srgbClr val="6A9882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  <a:cs typeface="Albany AMT" panose="020B0604020202020204" pitchFamily="34" charset="0"/>
                </a:rPr>
                <a:t>4</a:t>
              </a:r>
              <a:endParaRPr lang="zh-TW" altLang="en-US" sz="1800" b="1" dirty="0">
                <a:solidFill>
                  <a:srgbClr val="6A9882"/>
                </a:solidFill>
                <a:latin typeface="源樣黑體 R" panose="020B0500000000000000" pitchFamily="34" charset="-120"/>
                <a:ea typeface="源樣黑體 R" panose="020B0500000000000000" pitchFamily="34" charset="-120"/>
                <a:cs typeface="Albany AMT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32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>
                <a:latin typeface="源樣黑體 R" panose="020B0500000000000000" pitchFamily="34" charset="-120"/>
                <a:ea typeface="源樣黑體 R" panose="020B0500000000000000" pitchFamily="34" charset="-120"/>
              </a:rPr>
              <a:pPr/>
              <a:t>3</a:t>
            </a:fld>
            <a:endParaRPr lang="en-US">
              <a:latin typeface="源樣黑體 R" panose="020B0500000000000000" pitchFamily="34" charset="-120"/>
              <a:ea typeface="源樣黑體 R" panose="020B0500000000000000" pitchFamily="34" charset="-120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D70DFB9-ACB7-4183-95F1-80E26FAB7030}"/>
              </a:ext>
            </a:extLst>
          </p:cNvPr>
          <p:cNvSpPr txBox="1"/>
          <p:nvPr/>
        </p:nvSpPr>
        <p:spPr>
          <a:xfrm>
            <a:off x="780491" y="629253"/>
            <a:ext cx="5294313" cy="786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latin typeface="源樣黑體 R" panose="020B0500000000000000" pitchFamily="34" charset="-120"/>
                <a:ea typeface="源樣黑體 R" panose="020B0500000000000000" pitchFamily="34" charset="-120"/>
              </a:rPr>
              <a:t>我們需要借助您的力量，募集啟動資金</a:t>
            </a:r>
            <a:r>
              <a:rPr lang="zh-TW" altLang="en-US" sz="1800" b="1" dirty="0" smtClean="0">
                <a:latin typeface="源樣黑體 R" panose="020B0500000000000000" pitchFamily="34" charset="-120"/>
                <a:ea typeface="源樣黑體 R" panose="020B0500000000000000" pitchFamily="34" charset="-120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TW" altLang="en-US" sz="1800" b="1" dirty="0" smtClean="0">
                <a:latin typeface="源樣黑體 R" panose="020B0500000000000000" pitchFamily="34" charset="-120"/>
                <a:ea typeface="源樣黑體 R" panose="020B0500000000000000" pitchFamily="34" charset="-120"/>
              </a:rPr>
              <a:t>您的贊助，他們的笑容</a:t>
            </a:r>
            <a:endParaRPr lang="en-US" sz="1800" b="1" dirty="0">
              <a:latin typeface="源樣黑體 R" panose="020B0500000000000000" pitchFamily="34" charset="-120"/>
              <a:ea typeface="源樣黑體 R" panose="020B0500000000000000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26213F6-D9AC-9F0B-5435-D2005791C029}"/>
              </a:ext>
            </a:extLst>
          </p:cNvPr>
          <p:cNvSpPr/>
          <p:nvPr/>
        </p:nvSpPr>
        <p:spPr>
          <a:xfrm>
            <a:off x="445628" y="3117013"/>
            <a:ext cx="5966745" cy="3275405"/>
          </a:xfrm>
          <a:prstGeom prst="roundRect">
            <a:avLst>
              <a:gd name="adj" fmla="val 43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6000">
              <a:lnSpc>
                <a:spcPts val="2000"/>
              </a:lnSpc>
            </a:pPr>
            <a:endParaRPr lang="en-US" altLang="zh-TW" sz="1200" spc="100" dirty="0">
              <a:latin typeface="源樣黑體 R" panose="020B0500000000000000" pitchFamily="34" charset="-120"/>
              <a:ea typeface="源樣黑體 R" panose="020B0500000000000000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9071"/>
              </p:ext>
            </p:extLst>
          </p:nvPr>
        </p:nvGraphicFramePr>
        <p:xfrm>
          <a:off x="774624" y="4777942"/>
          <a:ext cx="5308753" cy="914400"/>
        </p:xfrm>
        <a:graphic>
          <a:graphicData uri="http://schemas.openxmlformats.org/drawingml/2006/table">
            <a:tbl>
              <a:tblPr/>
              <a:tblGrid>
                <a:gridCol w="819921">
                  <a:extLst>
                    <a:ext uri="{9D8B030D-6E8A-4147-A177-3AD203B41FA5}">
                      <a16:colId xmlns:a16="http://schemas.microsoft.com/office/drawing/2014/main" val="3972152195"/>
                    </a:ext>
                  </a:extLst>
                </a:gridCol>
                <a:gridCol w="1005040">
                  <a:extLst>
                    <a:ext uri="{9D8B030D-6E8A-4147-A177-3AD203B41FA5}">
                      <a16:colId xmlns:a16="http://schemas.microsoft.com/office/drawing/2014/main" val="2947786240"/>
                    </a:ext>
                  </a:extLst>
                </a:gridCol>
                <a:gridCol w="644950">
                  <a:extLst>
                    <a:ext uri="{9D8B030D-6E8A-4147-A177-3AD203B41FA5}">
                      <a16:colId xmlns:a16="http://schemas.microsoft.com/office/drawing/2014/main" val="2128649731"/>
                    </a:ext>
                  </a:extLst>
                </a:gridCol>
                <a:gridCol w="1758985">
                  <a:extLst>
                    <a:ext uri="{9D8B030D-6E8A-4147-A177-3AD203B41FA5}">
                      <a16:colId xmlns:a16="http://schemas.microsoft.com/office/drawing/2014/main" val="2411770258"/>
                    </a:ext>
                  </a:extLst>
                </a:gridCol>
                <a:gridCol w="1079857">
                  <a:extLst>
                    <a:ext uri="{9D8B030D-6E8A-4147-A177-3AD203B41FA5}">
                      <a16:colId xmlns:a16="http://schemas.microsoft.com/office/drawing/2014/main" val="964569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rgbClr val="3B8C64"/>
                          </a:solidFill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身份別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rgbClr val="3B8C64"/>
                          </a:solidFill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目前人數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rgbClr val="3B8C64"/>
                          </a:solidFill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面額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rgbClr val="3B8C64"/>
                          </a:solidFill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張數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rgbClr val="3B8C64"/>
                          </a:solidFill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支出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92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中低收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8</a:t>
                      </a:r>
                      <a:r>
                        <a:rPr lang="zh-TW" altLang="en-US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$30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3</a:t>
                      </a:r>
                      <a:r>
                        <a:rPr lang="zh-TW" altLang="en-US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張</a:t>
                      </a:r>
                      <a:r>
                        <a:rPr lang="en-US" altLang="zh-TW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/</a:t>
                      </a:r>
                      <a:r>
                        <a:rPr lang="en-US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week =12</a:t>
                      </a:r>
                      <a:r>
                        <a:rPr lang="zh-TW" altLang="en-US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$2,880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98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低收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16</a:t>
                      </a:r>
                      <a:r>
                        <a:rPr lang="zh-TW" altLang="en-US" sz="140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$50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3</a:t>
                      </a:r>
                      <a:r>
                        <a:rPr lang="zh-TW" altLang="en-US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張</a:t>
                      </a:r>
                      <a:r>
                        <a:rPr lang="en-US" altLang="zh-TW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/</a:t>
                      </a:r>
                      <a:r>
                        <a:rPr lang="en-US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week =12</a:t>
                      </a:r>
                      <a:r>
                        <a:rPr lang="zh-TW" altLang="en-US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源樣黑體 R" panose="020B0500000000000000" pitchFamily="34" charset="-120"/>
                          <a:ea typeface="源樣黑體 R" panose="020B0500000000000000" pitchFamily="34" charset="-120"/>
                        </a:rPr>
                        <a:t>$9,600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845857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EA2690-227D-4709-AEE9-360905FC6522}"/>
              </a:ext>
            </a:extLst>
          </p:cNvPr>
          <p:cNvSpPr txBox="1"/>
          <p:nvPr/>
        </p:nvSpPr>
        <p:spPr>
          <a:xfrm>
            <a:off x="4868586" y="5821436"/>
            <a:ext cx="121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accent6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defRPr>
            </a:lvl1pPr>
          </a:lstStyle>
          <a:p>
            <a:pPr algn="ctr"/>
            <a:r>
              <a:rPr lang="zh-TW" altLang="en-US" sz="1600" dirty="0" smtClean="0">
                <a:solidFill>
                  <a:srgbClr val="DC5050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共</a:t>
            </a:r>
            <a:r>
              <a:rPr lang="en-US" altLang="zh-TW" sz="1600" dirty="0" smtClean="0">
                <a:solidFill>
                  <a:srgbClr val="DC5050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$12,480</a:t>
            </a:r>
            <a:endParaRPr lang="en-US" altLang="zh-TW" sz="1600" dirty="0">
              <a:solidFill>
                <a:srgbClr val="DC5050"/>
              </a:solidFill>
              <a:latin typeface="源樣黑體 R" panose="020B0500000000000000" pitchFamily="34" charset="-120"/>
              <a:ea typeface="源樣黑體 R" panose="020B05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9300" y="3493190"/>
            <a:ext cx="2948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源樣黑體 R" panose="020B0500000000000000" pitchFamily="34" charset="-120"/>
                <a:ea typeface="源樣黑體 R" panose="020B0500000000000000" pitchFamily="34" charset="-120"/>
              </a:rPr>
              <a:t>*捐款之金額將全數用於發放愛心券</a:t>
            </a:r>
          </a:p>
        </p:txBody>
      </p:sp>
      <p:sp>
        <p:nvSpPr>
          <p:cNvPr id="15" name="矩形 14"/>
          <p:cNvSpPr/>
          <p:nvPr/>
        </p:nvSpPr>
        <p:spPr>
          <a:xfrm>
            <a:off x="715806" y="3944585"/>
            <a:ext cx="2171700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TW" altLang="en-US" dirty="0">
                <a:latin typeface="源樣黑體 R" panose="020B0500000000000000" pitchFamily="34" charset="-120"/>
                <a:ea typeface="源樣黑體 R" panose="020B0500000000000000" pitchFamily="34" charset="-120"/>
              </a:rPr>
              <a:t>資管系弱勢學生數共</a:t>
            </a:r>
            <a:r>
              <a:rPr lang="en-US" altLang="zh-TW" dirty="0">
                <a:latin typeface="源樣黑體 R" panose="020B0500000000000000" pitchFamily="34" charset="-120"/>
                <a:ea typeface="源樣黑體 R" panose="020B0500000000000000" pitchFamily="34" charset="-120"/>
              </a:rPr>
              <a:t>24</a:t>
            </a:r>
            <a:r>
              <a:rPr lang="zh-TW" altLang="en-US" dirty="0" smtClean="0">
                <a:latin typeface="源樣黑體 R" panose="020B0500000000000000" pitchFamily="34" charset="-120"/>
                <a:ea typeface="源樣黑體 R" panose="020B0500000000000000" pitchFamily="34" charset="-120"/>
              </a:rPr>
              <a:t>人</a:t>
            </a:r>
            <a:endParaRPr lang="en-US" altLang="zh-TW" dirty="0" smtClean="0">
              <a:latin typeface="源樣黑體 R" panose="020B0500000000000000" pitchFamily="34" charset="-120"/>
              <a:ea typeface="源樣黑體 R" panose="020B0500000000000000" pitchFamily="34" charset="-120"/>
            </a:endParaRPr>
          </a:p>
          <a:p>
            <a:pPr>
              <a:lnSpc>
                <a:spcPts val="2300"/>
              </a:lnSpc>
            </a:pPr>
            <a:r>
              <a:rPr lang="zh-TW" altLang="en-US" dirty="0">
                <a:latin typeface="源樣黑體 R" panose="020B0500000000000000" pitchFamily="34" charset="-120"/>
                <a:ea typeface="源樣黑體 R" panose="020B0500000000000000" pitchFamily="34" charset="-120"/>
              </a:rPr>
              <a:t>預計</a:t>
            </a:r>
            <a:r>
              <a:rPr lang="zh-TW" altLang="en-US" dirty="0">
                <a:solidFill>
                  <a:srgbClr val="DC5050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每月愛心券</a:t>
            </a:r>
            <a:r>
              <a:rPr lang="zh-TW" altLang="en-US" dirty="0">
                <a:latin typeface="源樣黑體 R" panose="020B0500000000000000" pitchFamily="34" charset="-120"/>
                <a:ea typeface="源樣黑體 R" panose="020B0500000000000000" pitchFamily="34" charset="-120"/>
              </a:rPr>
              <a:t>支出</a:t>
            </a:r>
            <a:r>
              <a:rPr lang="zh-TW" altLang="en-US" dirty="0" smtClean="0">
                <a:latin typeface="源樣黑體 R" panose="020B0500000000000000" pitchFamily="34" charset="-120"/>
                <a:ea typeface="源樣黑體 R" panose="020B0500000000000000" pitchFamily="34" charset="-120"/>
              </a:rPr>
              <a:t>：</a:t>
            </a:r>
            <a:endParaRPr lang="zh-TW" altLang="en-US" dirty="0">
              <a:latin typeface="源樣黑體 R" panose="020B0500000000000000" pitchFamily="34" charset="-120"/>
              <a:ea typeface="源樣黑體 R" panose="020B0500000000000000" pitchFamily="34" charset="-120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47181B94-FE6B-2ADE-DF51-A211CE9D57E4}"/>
              </a:ext>
            </a:extLst>
          </p:cNvPr>
          <p:cNvSpPr/>
          <p:nvPr/>
        </p:nvSpPr>
        <p:spPr>
          <a:xfrm>
            <a:off x="774624" y="3358402"/>
            <a:ext cx="1244676" cy="432000"/>
          </a:xfrm>
          <a:prstGeom prst="roundRect">
            <a:avLst/>
          </a:prstGeom>
          <a:solidFill>
            <a:srgbClr val="EEF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rgbClr val="32865E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所需經費</a:t>
            </a:r>
          </a:p>
        </p:txBody>
      </p:sp>
      <p:grpSp>
        <p:nvGrpSpPr>
          <p:cNvPr id="21" name="群組 20"/>
          <p:cNvGrpSpPr/>
          <p:nvPr/>
        </p:nvGrpSpPr>
        <p:grpSpPr>
          <a:xfrm>
            <a:off x="445627" y="6652461"/>
            <a:ext cx="5966745" cy="1963505"/>
            <a:chOff x="445627" y="6127443"/>
            <a:chExt cx="5966745" cy="1963505"/>
          </a:xfrm>
        </p:grpSpPr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B26213F6-D9AC-9F0B-5435-D2005791C029}"/>
                </a:ext>
              </a:extLst>
            </p:cNvPr>
            <p:cNvSpPr/>
            <p:nvPr/>
          </p:nvSpPr>
          <p:spPr>
            <a:xfrm>
              <a:off x="445627" y="6127443"/>
              <a:ext cx="5966745" cy="1963505"/>
            </a:xfrm>
            <a:prstGeom prst="roundRect">
              <a:avLst>
                <a:gd name="adj" fmla="val 4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96000">
                <a:lnSpc>
                  <a:spcPts val="2000"/>
                </a:lnSpc>
              </a:pPr>
              <a:endParaRPr lang="en-US" altLang="zh-TW" sz="1200" spc="100" dirty="0"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71920" y="6890342"/>
              <a:ext cx="531145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•</a:t>
              </a:r>
              <a:r>
                <a:rPr lang="zh-TW" altLang="en-US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 您</a:t>
              </a:r>
              <a:r>
                <a:rPr lang="zh-TW" altLang="en-US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的</a:t>
              </a:r>
              <a:r>
                <a:rPr lang="zh-TW" altLang="en-US" b="1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姓名、</a:t>
              </a:r>
              <a:r>
                <a:rPr lang="zh-TW" altLang="en-US" b="1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頭銜或公司名稱</a:t>
              </a:r>
              <a:r>
                <a:rPr lang="zh-TW" altLang="en-US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將</a:t>
              </a:r>
              <a:r>
                <a:rPr lang="zh-TW" altLang="en-US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會顯示在</a:t>
              </a:r>
              <a:r>
                <a:rPr lang="zh-TW" altLang="en-US" dirty="0">
                  <a:latin typeface="源樣黑體 R" panose="020B0500000000000000" pitchFamily="34" charset="-120"/>
                  <a:ea typeface="源樣黑體 R" panose="020B0500000000000000" pitchFamily="34" charset="-120"/>
                  <a:hlinkClick r:id="rId2"/>
                </a:rPr>
                <a:t>感謝名單</a:t>
              </a:r>
              <a:r>
                <a:rPr lang="zh-TW" altLang="en-US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的頁面中。</a:t>
              </a:r>
            </a:p>
            <a:p>
              <a:pPr>
                <a:lnSpc>
                  <a:spcPct val="150000"/>
                </a:lnSpc>
              </a:pPr>
              <a:r>
                <a:rPr lang="en-US" altLang="zh-TW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•</a:t>
              </a:r>
              <a:r>
                <a:rPr lang="zh-TW" altLang="en-US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 </a:t>
              </a:r>
              <a:r>
                <a:rPr lang="zh-TW" altLang="en-US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手寫</a:t>
              </a:r>
              <a:r>
                <a:rPr lang="zh-TW" altLang="en-US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小卡片一張。</a:t>
              </a:r>
              <a:endParaRPr lang="zh-TW" altLang="en-US" dirty="0"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•</a:t>
              </a:r>
              <a:r>
                <a:rPr lang="zh-TW" altLang="en-US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 感謝</a:t>
              </a:r>
              <a:r>
                <a:rPr lang="zh-TW" altLang="en-US" dirty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狀一</a:t>
              </a:r>
              <a:r>
                <a:rPr lang="zh-TW" altLang="en-US" dirty="0" smtClean="0">
                  <a:latin typeface="源樣黑體 R" panose="020B0500000000000000" pitchFamily="34" charset="-120"/>
                  <a:ea typeface="源樣黑體 R" panose="020B0500000000000000" pitchFamily="34" charset="-120"/>
                </a:rPr>
                <a:t>幀。</a:t>
              </a:r>
              <a:endParaRPr lang="zh-TW" altLang="en-US" dirty="0"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1EB3B258-C739-216C-DF52-CF9B5413C6AA}"/>
                </a:ext>
              </a:extLst>
            </p:cNvPr>
            <p:cNvSpPr/>
            <p:nvPr/>
          </p:nvSpPr>
          <p:spPr>
            <a:xfrm>
              <a:off x="774624" y="6369600"/>
              <a:ext cx="1281400" cy="432000"/>
            </a:xfrm>
            <a:prstGeom prst="roundRect">
              <a:avLst/>
            </a:prstGeom>
            <a:solidFill>
              <a:srgbClr val="FFEB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b="1" dirty="0">
                  <a:solidFill>
                    <a:srgbClr val="E9842C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</a:rPr>
                <a:t>贊助回饋</a:t>
              </a:r>
            </a:p>
          </p:txBody>
        </p:sp>
      </p:grpSp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62" y="3251995"/>
            <a:ext cx="1214791" cy="145038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20" y="1611430"/>
            <a:ext cx="2320257" cy="1194503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4801894" y="1100300"/>
            <a:ext cx="1584619" cy="1795318"/>
            <a:chOff x="3283967" y="1133607"/>
            <a:chExt cx="1584619" cy="1795318"/>
          </a:xfrm>
        </p:grpSpPr>
        <p:sp>
          <p:nvSpPr>
            <p:cNvPr id="27" name="圓角矩形 26"/>
            <p:cNvSpPr/>
            <p:nvPr/>
          </p:nvSpPr>
          <p:spPr>
            <a:xfrm>
              <a:off x="3283967" y="1133607"/>
              <a:ext cx="1584619" cy="1795318"/>
            </a:xfrm>
            <a:prstGeom prst="roundRect">
              <a:avLst>
                <a:gd name="adj" fmla="val 65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496630" y="1275405"/>
              <a:ext cx="1159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3B8C64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</a:rPr>
                <a:t>捐款</a:t>
              </a:r>
              <a:r>
                <a:rPr lang="zh-TW" altLang="en-US" sz="1800" dirty="0" smtClean="0">
                  <a:solidFill>
                    <a:srgbClr val="3B8C64"/>
                  </a:solidFill>
                  <a:latin typeface="源樣黑體 R" panose="020B0500000000000000" pitchFamily="34" charset="-120"/>
                  <a:ea typeface="源樣黑體 R" panose="020B0500000000000000" pitchFamily="34" charset="-120"/>
                </a:rPr>
                <a:t>連結 </a:t>
              </a:r>
              <a:endParaRPr lang="zh-TW" altLang="en-US" sz="1800" dirty="0">
                <a:solidFill>
                  <a:srgbClr val="3B8C64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endParaRPr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105" y="1661966"/>
              <a:ext cx="1088343" cy="1088343"/>
            </a:xfrm>
            <a:prstGeom prst="rect">
              <a:avLst/>
            </a:prstGeom>
          </p:spPr>
        </p:pic>
      </p:grpSp>
      <p:sp>
        <p:nvSpPr>
          <p:cNvPr id="29" name="圓角矩形 28"/>
          <p:cNvSpPr/>
          <p:nvPr/>
        </p:nvSpPr>
        <p:spPr>
          <a:xfrm>
            <a:off x="729569" y="1109607"/>
            <a:ext cx="2579461" cy="4172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rgbClr val="3B8C64"/>
                </a:solidFill>
                <a:latin typeface="源樣黑體 R" panose="020B0500000000000000" pitchFamily="34" charset="-120"/>
                <a:ea typeface="源樣黑體 R" panose="020B0500000000000000" pitchFamily="34" charset="-120"/>
              </a:rPr>
              <a:t>您的贊助，他們的笑容</a:t>
            </a:r>
            <a:endParaRPr lang="en-US" altLang="zh-TW" sz="1800" b="1" dirty="0">
              <a:solidFill>
                <a:srgbClr val="3B8C64"/>
              </a:solidFill>
              <a:latin typeface="源樣黑體 R" panose="020B0500000000000000" pitchFamily="34" charset="-120"/>
              <a:ea typeface="源樣黑體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569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>
            <a:extLst>
              <a:ext uri="{FF2B5EF4-FFF2-40B4-BE49-F238E27FC236}">
                <a16:creationId xmlns:a16="http://schemas.microsoft.com/office/drawing/2014/main" id="{8D70DFB9-ACB7-4183-95F1-80E26FAB7030}"/>
              </a:ext>
            </a:extLst>
          </p:cNvPr>
          <p:cNvSpPr txBox="1"/>
          <p:nvPr/>
        </p:nvSpPr>
        <p:spPr>
          <a:xfrm>
            <a:off x="2512073" y="282134"/>
            <a:ext cx="1897730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4"/>
              </a:lnSpc>
            </a:pPr>
            <a:r>
              <a:rPr lang="en-US" sz="1800" b="1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背景與動機</a:t>
            </a:r>
            <a:endParaRPr lang="en-US" sz="1800" b="1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632013" y="758792"/>
            <a:ext cx="5657850" cy="3074455"/>
          </a:xfrm>
          <a:prstGeom prst="roundRect">
            <a:avLst>
              <a:gd name="adj" fmla="val 36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2447896" y="3060889"/>
            <a:ext cx="3786654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弱勢學生們除了要負擔學費、書籍費等基本開銷外</a:t>
            </a:r>
            <a:r>
              <a:rPr lang="en-US" sz="1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還需要面對生活費的巨大壓力</a:t>
            </a:r>
            <a:r>
              <a:rPr lang="en-US" sz="1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。</a:t>
            </a:r>
          </a:p>
        </p:txBody>
      </p:sp>
      <p:grpSp>
        <p:nvGrpSpPr>
          <p:cNvPr id="93" name="群組 92"/>
          <p:cNvGrpSpPr/>
          <p:nvPr/>
        </p:nvGrpSpPr>
        <p:grpSpPr>
          <a:xfrm>
            <a:off x="1063473" y="2828478"/>
            <a:ext cx="1221435" cy="783164"/>
            <a:chOff x="997407" y="2858827"/>
            <a:chExt cx="1221435" cy="783164"/>
          </a:xfrm>
        </p:grpSpPr>
        <p:grpSp>
          <p:nvGrpSpPr>
            <p:cNvPr id="26" name="群組 25"/>
            <p:cNvGrpSpPr/>
            <p:nvPr/>
          </p:nvGrpSpPr>
          <p:grpSpPr>
            <a:xfrm>
              <a:off x="997407" y="2858827"/>
              <a:ext cx="1022814" cy="734554"/>
              <a:chOff x="967911" y="3016730"/>
              <a:chExt cx="1118064" cy="818713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980521" y="3016730"/>
                <a:ext cx="1105454" cy="818713"/>
              </a:xfrm>
              <a:custGeom>
                <a:avLst/>
                <a:gdLst/>
                <a:ahLst/>
                <a:cxnLst/>
                <a:rect l="l" t="t" r="r" b="b"/>
                <a:pathLst>
                  <a:path w="1080460" h="956605">
                    <a:moveTo>
                      <a:pt x="62277" y="0"/>
                    </a:moveTo>
                    <a:lnTo>
                      <a:pt x="1018183" y="0"/>
                    </a:lnTo>
                    <a:cubicBezTo>
                      <a:pt x="1052578" y="0"/>
                      <a:pt x="1080460" y="27882"/>
                      <a:pt x="1080460" y="62277"/>
                    </a:cubicBezTo>
                    <a:lnTo>
                      <a:pt x="1080460" y="894328"/>
                    </a:lnTo>
                    <a:cubicBezTo>
                      <a:pt x="1080460" y="928723"/>
                      <a:pt x="1052578" y="956605"/>
                      <a:pt x="1018183" y="956605"/>
                    </a:cubicBezTo>
                    <a:lnTo>
                      <a:pt x="62277" y="956605"/>
                    </a:lnTo>
                    <a:cubicBezTo>
                      <a:pt x="27882" y="956605"/>
                      <a:pt x="0" y="928723"/>
                      <a:pt x="0" y="894328"/>
                    </a:cubicBezTo>
                    <a:lnTo>
                      <a:pt x="0" y="62277"/>
                    </a:lnTo>
                    <a:cubicBezTo>
                      <a:pt x="0" y="27882"/>
                      <a:pt x="27882" y="0"/>
                      <a:pt x="622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6B9883"/>
                </a:solidFill>
              </a:ln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967911" y="3016730"/>
                <a:ext cx="1118064" cy="818713"/>
              </a:xfrm>
              <a:prstGeom prst="rect">
                <a:avLst/>
              </a:prstGeom>
            </p:spPr>
            <p:txBody>
              <a:bodyPr lIns="15478" tIns="15478" rIns="15478" bIns="15478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b="1" dirty="0" err="1"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經濟壓力</a:t>
                </a:r>
                <a:endParaRPr lang="en-US" sz="1200" b="1" dirty="0">
                  <a:latin typeface="Noto Sans TC" panose="020B0200000000000000" pitchFamily="34" charset="-120"/>
                  <a:ea typeface="Noto Sans TC" panose="020B0200000000000000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1200" b="1" dirty="0" err="1"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家庭背景</a:t>
                </a:r>
                <a:endParaRPr lang="en-US" sz="1200" b="1" dirty="0">
                  <a:latin typeface="Noto Sans TC" panose="020B0200000000000000" pitchFamily="34" charset="-120"/>
                  <a:ea typeface="Noto Sans TC" panose="020B0200000000000000" pitchFamily="34" charset="-120"/>
                </a:endParaRPr>
              </a:p>
            </p:txBody>
          </p:sp>
        </p:grpSp>
        <p:pic>
          <p:nvPicPr>
            <p:cNvPr id="2050" name="Picture 2" descr="財布にお金がない人のイラスト（男性） | かわいいフリー素材集 いらすとや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285" y="3259700"/>
              <a:ext cx="352557" cy="382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6">
            <a:extLst>
              <a:ext uri="{FF2B5EF4-FFF2-40B4-BE49-F238E27FC236}">
                <a16:creationId xmlns:a16="http://schemas.microsoft.com/office/drawing/2014/main" id="{2418BDF8-70AA-430D-A6EA-E2BD93653E3D}"/>
              </a:ext>
            </a:extLst>
          </p:cNvPr>
          <p:cNvSpPr txBox="1"/>
          <p:nvPr/>
        </p:nvSpPr>
        <p:spPr>
          <a:xfrm>
            <a:off x="1695398" y="889145"/>
            <a:ext cx="3467204" cy="5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校園問卷調查中</a:t>
            </a:r>
            <a:r>
              <a:rPr lang="zh-TW" altLang="en-US" sz="1200" b="1" dirty="0" smtClean="0">
                <a:solidFill>
                  <a:schemeClr val="tx1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顯示</a:t>
            </a:r>
            <a:r>
              <a:rPr lang="en-US" altLang="zh-TW" sz="1200" b="1" dirty="0" smtClean="0">
                <a:solidFill>
                  <a:schemeClr val="tx1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/>
            </a:r>
            <a:br>
              <a:rPr lang="en-US" altLang="zh-TW" sz="1200" b="1" dirty="0" smtClean="0">
                <a:solidFill>
                  <a:schemeClr val="tx1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</a:br>
            <a:r>
              <a:rPr lang="zh-TW" altLang="en-US" b="1" dirty="0" smtClean="0">
                <a:solidFill>
                  <a:schemeClr val="tx1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弱勢學生</a:t>
            </a:r>
            <a:r>
              <a:rPr lang="zh-TW" altLang="en-US" b="1" dirty="0">
                <a:solidFill>
                  <a:schemeClr val="tx1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日常生活</a:t>
            </a:r>
            <a:r>
              <a:rPr lang="zh-TW" altLang="en-US" b="1" dirty="0" smtClean="0">
                <a:solidFill>
                  <a:schemeClr val="tx1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之</a:t>
            </a:r>
            <a:r>
              <a:rPr lang="zh-TW" altLang="en-US" b="1" dirty="0">
                <a:solidFill>
                  <a:schemeClr val="tx1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困難</a:t>
            </a:r>
            <a:endParaRPr lang="en-US" b="1" dirty="0">
              <a:solidFill>
                <a:schemeClr val="tx1"/>
              </a:solidFill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D36741DB-43C2-4850-ADBF-F272C938A2A2}"/>
              </a:ext>
            </a:extLst>
          </p:cNvPr>
          <p:cNvSpPr txBox="1"/>
          <p:nvPr/>
        </p:nvSpPr>
        <p:spPr>
          <a:xfrm>
            <a:off x="4341223" y="2413138"/>
            <a:ext cx="1152232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要幫助照顧家人</a:t>
            </a:r>
            <a:endParaRPr lang="zh-TW" altLang="en-US" sz="12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749417" y="1634752"/>
            <a:ext cx="1382032" cy="1151032"/>
            <a:chOff x="3265324" y="3929216"/>
            <a:chExt cx="2221148" cy="1849896"/>
          </a:xfrm>
        </p:grpSpPr>
        <p:pic>
          <p:nvPicPr>
            <p:cNvPr id="15" name="Picture 2"/>
            <p:cNvPicPr>
              <a:picLocks noChangeAspect="1"/>
            </p:cNvPicPr>
            <p:nvPr/>
          </p:nvPicPr>
          <p:blipFill rotWithShape="1">
            <a:blip r:embed="rId4"/>
            <a:srcRect l="29734" t="26227" r="31142" b="27109"/>
            <a:stretch/>
          </p:blipFill>
          <p:spPr>
            <a:xfrm>
              <a:off x="3396232" y="3929216"/>
              <a:ext cx="1922590" cy="1849896"/>
            </a:xfrm>
            <a:prstGeom prst="ellipse">
              <a:avLst/>
            </a:prstGeom>
          </p:spPr>
        </p:pic>
        <p:cxnSp>
          <p:nvCxnSpPr>
            <p:cNvPr id="18" name="直線接點 17"/>
            <p:cNvCxnSpPr/>
            <p:nvPr/>
          </p:nvCxnSpPr>
          <p:spPr>
            <a:xfrm flipH="1" flipV="1">
              <a:off x="3265324" y="4371355"/>
              <a:ext cx="228974" cy="149730"/>
            </a:xfrm>
            <a:prstGeom prst="line">
              <a:avLst/>
            </a:prstGeom>
            <a:ln w="28575">
              <a:solidFill>
                <a:srgbClr val="6A98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 flipV="1">
              <a:off x="5185819" y="5173307"/>
              <a:ext cx="300653" cy="168781"/>
            </a:xfrm>
            <a:prstGeom prst="line">
              <a:avLst/>
            </a:prstGeom>
            <a:ln w="28575">
              <a:solidFill>
                <a:srgbClr val="DCF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/>
          <p:cNvGrpSpPr/>
          <p:nvPr/>
        </p:nvGrpSpPr>
        <p:grpSpPr>
          <a:xfrm>
            <a:off x="973854" y="5493995"/>
            <a:ext cx="5155696" cy="1477328"/>
            <a:chOff x="698134" y="5380028"/>
            <a:chExt cx="5155696" cy="1477328"/>
          </a:xfrm>
        </p:grpSpPr>
        <p:sp>
          <p:nvSpPr>
            <p:cNvPr id="37" name="TextBox 10"/>
            <p:cNvSpPr txBox="1"/>
            <p:nvPr/>
          </p:nvSpPr>
          <p:spPr>
            <a:xfrm>
              <a:off x="698134" y="5380028"/>
              <a:ext cx="5155696" cy="14773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TW" altLang="en-US" sz="1200" dirty="0">
                  <a:latin typeface="Noto Sans TC" panose="020B0200000000000000" pitchFamily="34" charset="-120"/>
                  <a:ea typeface="Noto Sans TC" panose="020B0200000000000000" pitchFamily="34" charset="-120"/>
                </a:rPr>
                <a:t>我們決定從日常飲食中著手</a:t>
              </a:r>
              <a:r>
                <a:rPr lang="zh-TW" altLang="en-US" sz="1200" dirty="0" smtClean="0">
                  <a:latin typeface="Noto Sans TC" panose="020B0200000000000000" pitchFamily="34" charset="-120"/>
                  <a:ea typeface="Noto Sans TC" panose="020B0200000000000000" pitchFamily="34" charset="-120"/>
                </a:rPr>
                <a:t>，建</a:t>
              </a:r>
              <a:r>
                <a:rPr lang="zh-TW" altLang="en-US" sz="1200" dirty="0">
                  <a:latin typeface="Noto Sans TC" panose="020B0200000000000000" pitchFamily="34" charset="-120"/>
                  <a:ea typeface="Noto Sans TC" panose="020B0200000000000000" pitchFamily="34" charset="-120"/>
                </a:rPr>
                <a:t>構</a:t>
              </a:r>
              <a:r>
                <a:rPr lang="zh-TW" altLang="en-US" sz="1200" dirty="0" smtClean="0">
                  <a:latin typeface="Noto Sans TC" panose="020B0200000000000000" pitchFamily="34" charset="-120"/>
                  <a:ea typeface="Noto Sans TC" panose="020B0200000000000000" pitchFamily="34" charset="-120"/>
                </a:rPr>
                <a:t>一個  校園</a:t>
              </a:r>
              <a:r>
                <a:rPr lang="zh-TW" altLang="en-US" sz="1200" dirty="0">
                  <a:latin typeface="Noto Sans TC" panose="020B0200000000000000" pitchFamily="34" charset="-120"/>
                  <a:ea typeface="Noto Sans TC" panose="020B0200000000000000" pitchFamily="34" charset="-120"/>
                </a:rPr>
                <a:t>訂餐平台</a:t>
              </a:r>
              <a:r>
                <a:rPr lang="zh-TW" altLang="en-US" sz="1200" dirty="0" smtClean="0">
                  <a:latin typeface="Noto Sans TC" panose="020B0200000000000000" pitchFamily="34" charset="-120"/>
                  <a:ea typeface="Noto Sans TC" panose="020B0200000000000000" pitchFamily="34" charset="-120"/>
                </a:rPr>
                <a:t>，</a:t>
              </a:r>
              <a:endParaRPr lang="en-US" altLang="zh-TW" sz="1200" dirty="0" smtClean="0">
                <a:latin typeface="Noto Sans TC" panose="020B0200000000000000" pitchFamily="34" charset="-120"/>
                <a:ea typeface="Noto Sans TC" panose="020B0200000000000000" pitchFamily="34" charset="-120"/>
              </a:endParaRPr>
            </a:p>
            <a:p>
              <a:pPr>
                <a:lnSpc>
                  <a:spcPct val="200000"/>
                </a:lnSpc>
              </a:pPr>
              <a:r>
                <a:rPr lang="zh-TW" altLang="en-US" sz="1200" dirty="0" smtClean="0">
                  <a:latin typeface="Noto Sans TC" panose="020B0200000000000000" pitchFamily="34" charset="-120"/>
                  <a:ea typeface="Noto Sans TC" panose="020B0200000000000000" pitchFamily="34" charset="-120"/>
                </a:rPr>
                <a:t>弱勢</a:t>
              </a:r>
              <a:r>
                <a:rPr lang="zh-TW" altLang="en-US" sz="1200" dirty="0">
                  <a:latin typeface="Noto Sans TC" panose="020B0200000000000000" pitchFamily="34" charset="-120"/>
                  <a:ea typeface="Noto Sans TC" panose="020B0200000000000000" pitchFamily="34" charset="-120"/>
                </a:rPr>
                <a:t>學生可以利用本平台</a:t>
              </a:r>
              <a:r>
                <a:rPr lang="zh-TW" altLang="en-US" sz="1200" dirty="0" smtClean="0">
                  <a:latin typeface="Noto Sans TC" panose="020B0200000000000000" pitchFamily="34" charset="-120"/>
                  <a:ea typeface="Noto Sans TC" panose="020B0200000000000000" pitchFamily="34" charset="-120"/>
                </a:rPr>
                <a:t>提供的   愛心卷   ，用</a:t>
              </a:r>
              <a:r>
                <a:rPr lang="zh-TW" altLang="en-US" sz="1200" dirty="0">
                  <a:latin typeface="Noto Sans TC" panose="020B0200000000000000" pitchFamily="34" charset="-120"/>
                  <a:ea typeface="Noto Sans TC" panose="020B0200000000000000" pitchFamily="34" charset="-120"/>
                </a:rPr>
                <a:t>便宜的價格吃一頓飽飯</a:t>
              </a:r>
              <a:r>
                <a:rPr lang="zh-TW" altLang="en-US" sz="1200" dirty="0" smtClean="0">
                  <a:latin typeface="Noto Sans TC" panose="020B0200000000000000" pitchFamily="34" charset="-120"/>
                  <a:ea typeface="Noto Sans TC" panose="020B0200000000000000" pitchFamily="34" charset="-120"/>
                </a:rPr>
                <a:t>。</a:t>
              </a:r>
              <a:endParaRPr lang="en-US" altLang="zh-TW" sz="1200" dirty="0" smtClean="0">
                <a:latin typeface="Noto Sans TC" panose="020B0200000000000000" pitchFamily="34" charset="-120"/>
                <a:ea typeface="Noto Sans TC" panose="020B0200000000000000" pitchFamily="34" charset="-120"/>
              </a:endParaRPr>
            </a:p>
            <a:p>
              <a:pPr>
                <a:lnSpc>
                  <a:spcPct val="200000"/>
                </a:lnSpc>
              </a:pPr>
              <a:r>
                <a:rPr lang="zh-TW" altLang="en-US" sz="1200" dirty="0" smtClean="0">
                  <a:latin typeface="Noto Sans TC" panose="020B0200000000000000" pitchFamily="34" charset="-120"/>
                  <a:ea typeface="Noto Sans TC" panose="020B0200000000000000" pitchFamily="34" charset="-120"/>
                </a:rPr>
                <a:t>打破</a:t>
              </a:r>
              <a:r>
                <a:rPr lang="zh-TW" altLang="en-US" sz="1200" dirty="0">
                  <a:latin typeface="Noto Sans TC" panose="020B0200000000000000" pitchFamily="34" charset="-120"/>
                  <a:ea typeface="Noto Sans TC" panose="020B0200000000000000" pitchFamily="34" charset="-120"/>
                </a:rPr>
                <a:t>以往</a:t>
              </a:r>
              <a:r>
                <a:rPr lang="zh-TW" altLang="en-US" sz="1200" dirty="0" smtClean="0">
                  <a:latin typeface="Noto Sans TC" panose="020B0200000000000000" pitchFamily="34" charset="-120"/>
                  <a:ea typeface="Noto Sans TC" panose="020B0200000000000000" pitchFamily="34" charset="-120"/>
                </a:rPr>
                <a:t>實體</a:t>
              </a:r>
              <a:r>
                <a:rPr lang="zh-TW" altLang="en-US" sz="1200" dirty="0">
                  <a:latin typeface="Noto Sans TC" panose="020B0200000000000000" pitchFamily="34" charset="-120"/>
                  <a:ea typeface="Noto Sans TC" panose="020B0200000000000000" pitchFamily="34" charset="-120"/>
                </a:rPr>
                <a:t>的</a:t>
              </a:r>
              <a:r>
                <a:rPr lang="zh-TW" altLang="en-US" sz="1200" dirty="0" smtClean="0">
                  <a:latin typeface="Noto Sans TC" panose="020B0200000000000000" pitchFamily="34" charset="-120"/>
                  <a:ea typeface="Noto Sans TC" panose="020B0200000000000000" pitchFamily="34" charset="-120"/>
                </a:rPr>
                <a:t>愛心券，</a:t>
              </a:r>
              <a:r>
                <a:rPr lang="zh-TW" altLang="en-US" sz="1200" dirty="0">
                  <a:latin typeface="Noto Sans TC" panose="020B0200000000000000" pitchFamily="34" charset="-120"/>
                  <a:ea typeface="Noto Sans TC" panose="020B0200000000000000" pitchFamily="34" charset="-120"/>
                </a:rPr>
                <a:t>在訂餐及取餐的流程中，並不會因為身分的不同而產生差異化，這樣一來可以避免弱勢學生被貼上標籤而怯步。</a:t>
              </a:r>
            </a:p>
          </p:txBody>
        </p:sp>
        <p:grpSp>
          <p:nvGrpSpPr>
            <p:cNvPr id="39" name="Group 5"/>
            <p:cNvGrpSpPr/>
            <p:nvPr/>
          </p:nvGrpSpPr>
          <p:grpSpPr>
            <a:xfrm>
              <a:off x="2869623" y="5817071"/>
              <a:ext cx="626685" cy="294001"/>
              <a:chOff x="0" y="18027"/>
              <a:chExt cx="1431756" cy="772175"/>
            </a:xfrm>
          </p:grpSpPr>
          <p:sp>
            <p:nvSpPr>
              <p:cNvPr id="43" name="Freeform 6"/>
              <p:cNvSpPr/>
              <p:nvPr/>
            </p:nvSpPr>
            <p:spPr>
              <a:xfrm>
                <a:off x="0" y="18027"/>
                <a:ext cx="1431756" cy="772175"/>
              </a:xfrm>
              <a:custGeom>
                <a:avLst/>
                <a:gdLst/>
                <a:ahLst/>
                <a:cxnLst/>
                <a:rect l="l" t="t" r="r" b="b"/>
                <a:pathLst>
                  <a:path w="1431756" h="772175">
                    <a:moveTo>
                      <a:pt x="60352" y="0"/>
                    </a:moveTo>
                    <a:lnTo>
                      <a:pt x="1371404" y="0"/>
                    </a:lnTo>
                    <a:cubicBezTo>
                      <a:pt x="1387411" y="0"/>
                      <a:pt x="1402761" y="6358"/>
                      <a:pt x="1414079" y="17677"/>
                    </a:cubicBezTo>
                    <a:cubicBezTo>
                      <a:pt x="1425397" y="28995"/>
                      <a:pt x="1431756" y="44345"/>
                      <a:pt x="1431756" y="60352"/>
                    </a:cubicBezTo>
                    <a:lnTo>
                      <a:pt x="1431756" y="711823"/>
                    </a:lnTo>
                    <a:cubicBezTo>
                      <a:pt x="1431756" y="727830"/>
                      <a:pt x="1425397" y="743180"/>
                      <a:pt x="1414079" y="754498"/>
                    </a:cubicBezTo>
                    <a:cubicBezTo>
                      <a:pt x="1402761" y="765817"/>
                      <a:pt x="1387411" y="772175"/>
                      <a:pt x="1371404" y="772175"/>
                    </a:cubicBezTo>
                    <a:lnTo>
                      <a:pt x="60352" y="772175"/>
                    </a:lnTo>
                    <a:cubicBezTo>
                      <a:pt x="44345" y="772175"/>
                      <a:pt x="28995" y="765817"/>
                      <a:pt x="17677" y="754498"/>
                    </a:cubicBezTo>
                    <a:cubicBezTo>
                      <a:pt x="6358" y="743180"/>
                      <a:pt x="0" y="727830"/>
                      <a:pt x="0" y="711823"/>
                    </a:cubicBezTo>
                    <a:lnTo>
                      <a:pt x="0" y="60352"/>
                    </a:lnTo>
                    <a:cubicBezTo>
                      <a:pt x="0" y="44345"/>
                      <a:pt x="6358" y="28995"/>
                      <a:pt x="17677" y="17677"/>
                    </a:cubicBezTo>
                    <a:cubicBezTo>
                      <a:pt x="28995" y="6358"/>
                      <a:pt x="44345" y="0"/>
                      <a:pt x="60352" y="0"/>
                    </a:cubicBezTo>
                    <a:close/>
                  </a:path>
                </a:pathLst>
              </a:custGeom>
              <a:solidFill>
                <a:srgbClr val="F6877E"/>
              </a:solidFill>
            </p:spPr>
          </p:sp>
          <p:sp>
            <p:nvSpPr>
              <p:cNvPr id="44" name="TextBox 7"/>
              <p:cNvSpPr txBox="1"/>
              <p:nvPr/>
            </p:nvSpPr>
            <p:spPr>
              <a:xfrm>
                <a:off x="54811" y="258070"/>
                <a:ext cx="1322132" cy="332110"/>
              </a:xfrm>
              <a:prstGeom prst="rect">
                <a:avLst/>
              </a:prstGeom>
            </p:spPr>
            <p:txBody>
              <a:bodyPr lIns="15478" tIns="15478" rIns="15478" bIns="15478" rtlCol="0" anchor="ctr"/>
              <a:lstStyle/>
              <a:p>
                <a:pPr algn="ctr">
                  <a:lnSpc>
                    <a:spcPts val="1950"/>
                  </a:lnSpc>
                </a:pPr>
                <a:r>
                  <a:rPr lang="en-US" sz="1200" b="1" dirty="0" err="1" smtClean="0">
                    <a:solidFill>
                      <a:schemeClr val="bg1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愛心</a:t>
                </a:r>
                <a:r>
                  <a:rPr lang="zh-TW" altLang="en-US" sz="1200" b="1" dirty="0" smtClean="0">
                    <a:solidFill>
                      <a:schemeClr val="bg1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券</a:t>
                </a:r>
                <a:endParaRPr lang="en-US" sz="1200" b="1" dirty="0">
                  <a:solidFill>
                    <a:schemeClr val="bg1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</a:endParaRPr>
              </a:p>
            </p:txBody>
          </p:sp>
        </p:grpSp>
        <p:grpSp>
          <p:nvGrpSpPr>
            <p:cNvPr id="45" name="Group 5"/>
            <p:cNvGrpSpPr/>
            <p:nvPr/>
          </p:nvGrpSpPr>
          <p:grpSpPr>
            <a:xfrm>
              <a:off x="3342955" y="5433726"/>
              <a:ext cx="1108656" cy="294001"/>
              <a:chOff x="0" y="58053"/>
              <a:chExt cx="1431756" cy="772175"/>
            </a:xfrm>
          </p:grpSpPr>
          <p:sp>
            <p:nvSpPr>
              <p:cNvPr id="46" name="Freeform 6"/>
              <p:cNvSpPr/>
              <p:nvPr/>
            </p:nvSpPr>
            <p:spPr>
              <a:xfrm>
                <a:off x="0" y="58053"/>
                <a:ext cx="1431756" cy="772175"/>
              </a:xfrm>
              <a:custGeom>
                <a:avLst/>
                <a:gdLst/>
                <a:ahLst/>
                <a:cxnLst/>
                <a:rect l="l" t="t" r="r" b="b"/>
                <a:pathLst>
                  <a:path w="1431756" h="772175">
                    <a:moveTo>
                      <a:pt x="60352" y="0"/>
                    </a:moveTo>
                    <a:lnTo>
                      <a:pt x="1371404" y="0"/>
                    </a:lnTo>
                    <a:cubicBezTo>
                      <a:pt x="1387411" y="0"/>
                      <a:pt x="1402761" y="6358"/>
                      <a:pt x="1414079" y="17677"/>
                    </a:cubicBezTo>
                    <a:cubicBezTo>
                      <a:pt x="1425397" y="28995"/>
                      <a:pt x="1431756" y="44345"/>
                      <a:pt x="1431756" y="60352"/>
                    </a:cubicBezTo>
                    <a:lnTo>
                      <a:pt x="1431756" y="711823"/>
                    </a:lnTo>
                    <a:cubicBezTo>
                      <a:pt x="1431756" y="727830"/>
                      <a:pt x="1425397" y="743180"/>
                      <a:pt x="1414079" y="754498"/>
                    </a:cubicBezTo>
                    <a:cubicBezTo>
                      <a:pt x="1402761" y="765817"/>
                      <a:pt x="1387411" y="772175"/>
                      <a:pt x="1371404" y="772175"/>
                    </a:cubicBezTo>
                    <a:lnTo>
                      <a:pt x="60352" y="772175"/>
                    </a:lnTo>
                    <a:cubicBezTo>
                      <a:pt x="44345" y="772175"/>
                      <a:pt x="28995" y="765817"/>
                      <a:pt x="17677" y="754498"/>
                    </a:cubicBezTo>
                    <a:cubicBezTo>
                      <a:pt x="6358" y="743180"/>
                      <a:pt x="0" y="727830"/>
                      <a:pt x="0" y="711823"/>
                    </a:cubicBezTo>
                    <a:lnTo>
                      <a:pt x="0" y="60352"/>
                    </a:lnTo>
                    <a:cubicBezTo>
                      <a:pt x="0" y="44345"/>
                      <a:pt x="6358" y="28995"/>
                      <a:pt x="17677" y="17677"/>
                    </a:cubicBezTo>
                    <a:cubicBezTo>
                      <a:pt x="28995" y="6358"/>
                      <a:pt x="44345" y="0"/>
                      <a:pt x="60352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47" name="TextBox 7"/>
              <p:cNvSpPr txBox="1"/>
              <p:nvPr/>
            </p:nvSpPr>
            <p:spPr>
              <a:xfrm>
                <a:off x="54811" y="258070"/>
                <a:ext cx="1322132" cy="332110"/>
              </a:xfrm>
              <a:prstGeom prst="rect">
                <a:avLst/>
              </a:prstGeom>
            </p:spPr>
            <p:txBody>
              <a:bodyPr lIns="15478" tIns="15478" rIns="15478" bIns="15478" rtlCol="0" anchor="ctr"/>
              <a:lstStyle/>
              <a:p>
                <a:pPr algn="ctr">
                  <a:lnSpc>
                    <a:spcPts val="1950"/>
                  </a:lnSpc>
                </a:pPr>
                <a:r>
                  <a:rPr lang="en-US" altLang="zh-TW" sz="1200" b="1" dirty="0" err="1"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校園訂餐平台</a:t>
                </a:r>
                <a:endParaRPr lang="en-US" altLang="zh-TW" sz="1200" b="1" dirty="0">
                  <a:latin typeface="Noto Sans TC" panose="020B0200000000000000" pitchFamily="34" charset="-120"/>
                  <a:ea typeface="Noto Sans TC" panose="020B0200000000000000" pitchFamily="34" charset="-120"/>
                </a:endParaRPr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558894" y="4153548"/>
            <a:ext cx="5740211" cy="1118842"/>
            <a:chOff x="519771" y="4315965"/>
            <a:chExt cx="5740211" cy="1118842"/>
          </a:xfrm>
        </p:grpSpPr>
        <p:grpSp>
          <p:nvGrpSpPr>
            <p:cNvPr id="56" name="群組 55"/>
            <p:cNvGrpSpPr/>
            <p:nvPr/>
          </p:nvGrpSpPr>
          <p:grpSpPr>
            <a:xfrm>
              <a:off x="519771" y="4799807"/>
              <a:ext cx="5740211" cy="635000"/>
              <a:chOff x="727805" y="7397750"/>
              <a:chExt cx="5740211" cy="635000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727805" y="7397750"/>
                <a:ext cx="5740211" cy="635000"/>
                <a:chOff x="727805" y="7397750"/>
                <a:chExt cx="5740211" cy="635000"/>
              </a:xfrm>
            </p:grpSpPr>
            <p:sp>
              <p:nvSpPr>
                <p:cNvPr id="36" name="圓角矩形 35"/>
                <p:cNvSpPr/>
                <p:nvPr/>
              </p:nvSpPr>
              <p:spPr>
                <a:xfrm>
                  <a:off x="870813" y="7397750"/>
                  <a:ext cx="5597203" cy="635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50" name="Google Shape;934;p2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 rot="16200000">
                  <a:off x="688820" y="7538221"/>
                  <a:ext cx="240461" cy="1624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1" name="Google Shape;935;p29"/>
              <p:cNvSpPr txBox="1"/>
              <p:nvPr/>
            </p:nvSpPr>
            <p:spPr>
              <a:xfrm>
                <a:off x="936132" y="7564662"/>
                <a:ext cx="553188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1885950" algn="l"/>
                  </a:tabLst>
                </a:pPr>
                <a:r>
                  <a:rPr lang="en-US" altLang="zh-TW" b="1" dirty="0">
                    <a:solidFill>
                      <a:schemeClr val="tx1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Q : </a:t>
                </a:r>
                <a:r>
                  <a:rPr lang="zh-TW" altLang="en-US" b="1" dirty="0">
                    <a:solidFill>
                      <a:schemeClr val="tx1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為了能盡一份力量扶持弱勢學生的成長</a:t>
                </a:r>
                <a:r>
                  <a:rPr lang="en-US" altLang="en-US" b="1" dirty="0">
                    <a:solidFill>
                      <a:schemeClr val="tx1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，</a:t>
                </a:r>
                <a:r>
                  <a:rPr lang="en-US" altLang="zh-TW" b="1" dirty="0" err="1">
                    <a:solidFill>
                      <a:schemeClr val="tx1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如何提供實質的幫助呢</a:t>
                </a:r>
                <a:r>
                  <a:rPr lang="en-US" altLang="zh-TW" b="1" dirty="0">
                    <a:solidFill>
                      <a:schemeClr val="tx1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？</a:t>
                </a:r>
                <a:endParaRPr lang="zh-TW" altLang="en-US" dirty="0">
                  <a:solidFill>
                    <a:schemeClr val="tx1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</a:endParaRPr>
              </a:p>
            </p:txBody>
          </p:sp>
        </p:grpSp>
        <p:grpSp>
          <p:nvGrpSpPr>
            <p:cNvPr id="57" name="群組 56"/>
            <p:cNvGrpSpPr/>
            <p:nvPr/>
          </p:nvGrpSpPr>
          <p:grpSpPr>
            <a:xfrm>
              <a:off x="677023" y="4315965"/>
              <a:ext cx="937349" cy="612574"/>
              <a:chOff x="4563598" y="6520576"/>
              <a:chExt cx="937349" cy="612574"/>
            </a:xfrm>
          </p:grpSpPr>
          <p:grpSp>
            <p:nvGrpSpPr>
              <p:cNvPr id="27" name="Group 5"/>
              <p:cNvGrpSpPr/>
              <p:nvPr/>
            </p:nvGrpSpPr>
            <p:grpSpPr>
              <a:xfrm>
                <a:off x="4648031" y="6520576"/>
                <a:ext cx="768482" cy="350041"/>
                <a:chOff x="1" y="38040"/>
                <a:chExt cx="1234465" cy="772175"/>
              </a:xfrm>
            </p:grpSpPr>
            <p:sp>
              <p:nvSpPr>
                <p:cNvPr id="28" name="Freeform 6"/>
                <p:cNvSpPr/>
                <p:nvPr/>
              </p:nvSpPr>
              <p:spPr>
                <a:xfrm>
                  <a:off x="1" y="38040"/>
                  <a:ext cx="1234465" cy="7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756" h="772175">
                      <a:moveTo>
                        <a:pt x="60352" y="0"/>
                      </a:moveTo>
                      <a:lnTo>
                        <a:pt x="1371404" y="0"/>
                      </a:lnTo>
                      <a:cubicBezTo>
                        <a:pt x="1387411" y="0"/>
                        <a:pt x="1402761" y="6358"/>
                        <a:pt x="1414079" y="17677"/>
                      </a:cubicBezTo>
                      <a:cubicBezTo>
                        <a:pt x="1425397" y="28995"/>
                        <a:pt x="1431756" y="44345"/>
                        <a:pt x="1431756" y="60352"/>
                      </a:cubicBezTo>
                      <a:lnTo>
                        <a:pt x="1431756" y="711823"/>
                      </a:lnTo>
                      <a:cubicBezTo>
                        <a:pt x="1431756" y="727830"/>
                        <a:pt x="1425397" y="743180"/>
                        <a:pt x="1414079" y="754498"/>
                      </a:cubicBezTo>
                      <a:cubicBezTo>
                        <a:pt x="1402761" y="765817"/>
                        <a:pt x="1387411" y="772175"/>
                        <a:pt x="1371404" y="772175"/>
                      </a:cubicBezTo>
                      <a:lnTo>
                        <a:pt x="60352" y="772175"/>
                      </a:lnTo>
                      <a:cubicBezTo>
                        <a:pt x="44345" y="772175"/>
                        <a:pt x="28995" y="765817"/>
                        <a:pt x="17677" y="754498"/>
                      </a:cubicBezTo>
                      <a:cubicBezTo>
                        <a:pt x="6358" y="743180"/>
                        <a:pt x="0" y="727830"/>
                        <a:pt x="0" y="711823"/>
                      </a:cubicBezTo>
                      <a:lnTo>
                        <a:pt x="0" y="60352"/>
                      </a:lnTo>
                      <a:cubicBezTo>
                        <a:pt x="0" y="44345"/>
                        <a:pt x="6358" y="28995"/>
                        <a:pt x="17677" y="17677"/>
                      </a:cubicBezTo>
                      <a:cubicBezTo>
                        <a:pt x="28995" y="6358"/>
                        <a:pt x="44345" y="0"/>
                        <a:pt x="60352" y="0"/>
                      </a:cubicBezTo>
                      <a:close/>
                    </a:path>
                  </a:pathLst>
                </a:custGeom>
                <a:solidFill>
                  <a:srgbClr val="F6877E"/>
                </a:solidFill>
              </p:spPr>
            </p:sp>
            <p:sp>
              <p:nvSpPr>
                <p:cNvPr id="29" name="TextBox 7"/>
                <p:cNvSpPr txBox="1"/>
                <p:nvPr/>
              </p:nvSpPr>
              <p:spPr>
                <a:xfrm>
                  <a:off x="226732" y="156970"/>
                  <a:ext cx="778838" cy="332109"/>
                </a:xfrm>
                <a:prstGeom prst="rect">
                  <a:avLst/>
                </a:prstGeom>
              </p:spPr>
              <p:txBody>
                <a:bodyPr lIns="15478" tIns="15478" rIns="15478" bIns="15478" rtlCol="0" anchor="ctr"/>
                <a:lstStyle/>
                <a:p>
                  <a:pPr algn="ctr">
                    <a:lnSpc>
                      <a:spcPts val="1950"/>
                    </a:lnSpc>
                  </a:pPr>
                  <a:r>
                    <a:rPr lang="en-US" sz="1000" b="1" dirty="0" err="1" smtClean="0">
                      <a:solidFill>
                        <a:schemeClr val="bg1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愛心</a:t>
                  </a:r>
                  <a:r>
                    <a:rPr lang="zh-TW" altLang="en-US" sz="1000" b="1" dirty="0" smtClean="0">
                      <a:solidFill>
                        <a:schemeClr val="bg1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券</a:t>
                  </a:r>
                  <a:endParaRPr lang="en-US" sz="1000" b="1" dirty="0">
                    <a:solidFill>
                      <a:schemeClr val="bg1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endParaRPr>
                </a:p>
              </p:txBody>
            </p:sp>
          </p:grpSp>
          <p:grpSp>
            <p:nvGrpSpPr>
              <p:cNvPr id="32" name="Group 2"/>
              <p:cNvGrpSpPr/>
              <p:nvPr/>
            </p:nvGrpSpPr>
            <p:grpSpPr>
              <a:xfrm>
                <a:off x="4563598" y="6774357"/>
                <a:ext cx="937349" cy="358793"/>
                <a:chOff x="0" y="-150294"/>
                <a:chExt cx="1252218" cy="772175"/>
              </a:xfrm>
            </p:grpSpPr>
            <p:sp>
              <p:nvSpPr>
                <p:cNvPr id="33" name="Freeform 3"/>
                <p:cNvSpPr/>
                <p:nvPr/>
              </p:nvSpPr>
              <p:spPr>
                <a:xfrm>
                  <a:off x="0" y="-150294"/>
                  <a:ext cx="1252218" cy="7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756" h="772175">
                      <a:moveTo>
                        <a:pt x="60352" y="0"/>
                      </a:moveTo>
                      <a:lnTo>
                        <a:pt x="1371404" y="0"/>
                      </a:lnTo>
                      <a:cubicBezTo>
                        <a:pt x="1387411" y="0"/>
                        <a:pt x="1402761" y="6358"/>
                        <a:pt x="1414079" y="17677"/>
                      </a:cubicBezTo>
                      <a:cubicBezTo>
                        <a:pt x="1425397" y="28995"/>
                        <a:pt x="1431756" y="44345"/>
                        <a:pt x="1431756" y="60352"/>
                      </a:cubicBezTo>
                      <a:lnTo>
                        <a:pt x="1431756" y="711823"/>
                      </a:lnTo>
                      <a:cubicBezTo>
                        <a:pt x="1431756" y="727830"/>
                        <a:pt x="1425397" y="743180"/>
                        <a:pt x="1414079" y="754498"/>
                      </a:cubicBezTo>
                      <a:cubicBezTo>
                        <a:pt x="1402761" y="765817"/>
                        <a:pt x="1387411" y="772175"/>
                        <a:pt x="1371404" y="772175"/>
                      </a:cubicBezTo>
                      <a:lnTo>
                        <a:pt x="60352" y="772175"/>
                      </a:lnTo>
                      <a:cubicBezTo>
                        <a:pt x="44345" y="772175"/>
                        <a:pt x="28995" y="765817"/>
                        <a:pt x="17677" y="754498"/>
                      </a:cubicBezTo>
                      <a:cubicBezTo>
                        <a:pt x="6358" y="743180"/>
                        <a:pt x="0" y="727830"/>
                        <a:pt x="0" y="711823"/>
                      </a:cubicBezTo>
                      <a:lnTo>
                        <a:pt x="0" y="60352"/>
                      </a:lnTo>
                      <a:cubicBezTo>
                        <a:pt x="0" y="44345"/>
                        <a:pt x="6358" y="28995"/>
                        <a:pt x="17677" y="17677"/>
                      </a:cubicBezTo>
                      <a:cubicBezTo>
                        <a:pt x="28995" y="6358"/>
                        <a:pt x="44345" y="0"/>
                        <a:pt x="603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  <p:sp>
              <p:nvSpPr>
                <p:cNvPr id="34" name="TextBox 4"/>
                <p:cNvSpPr txBox="1"/>
                <p:nvPr/>
              </p:nvSpPr>
              <p:spPr>
                <a:xfrm>
                  <a:off x="68232" y="-13312"/>
                  <a:ext cx="1113954" cy="370901"/>
                </a:xfrm>
                <a:prstGeom prst="rect">
                  <a:avLst/>
                </a:prstGeom>
              </p:spPr>
              <p:txBody>
                <a:bodyPr lIns="15478" tIns="15478" rIns="15478" bIns="15478" rtlCol="0" anchor="ctr"/>
                <a:lstStyle/>
                <a:p>
                  <a:pPr algn="ctr">
                    <a:lnSpc>
                      <a:spcPts val="1950"/>
                    </a:lnSpc>
                  </a:pPr>
                  <a:r>
                    <a:rPr lang="en-US" sz="1000" b="1" dirty="0" err="1"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校園訂餐平台</a:t>
                  </a:r>
                  <a:endParaRPr lang="en-US" sz="1000" b="1" dirty="0">
                    <a:latin typeface="Noto Sans TC" panose="020B0200000000000000" pitchFamily="34" charset="-120"/>
                    <a:ea typeface="Noto Sans TC" panose="020B0200000000000000" pitchFamily="34" charset="-120"/>
                  </a:endParaRPr>
                </a:p>
              </p:txBody>
            </p:sp>
          </p:grpSp>
        </p:grpSp>
      </p:grpSp>
      <p:grpSp>
        <p:nvGrpSpPr>
          <p:cNvPr id="16" name="群組 15"/>
          <p:cNvGrpSpPr/>
          <p:nvPr/>
        </p:nvGrpSpPr>
        <p:grpSpPr>
          <a:xfrm>
            <a:off x="1110198" y="1649011"/>
            <a:ext cx="1657912" cy="553998"/>
            <a:chOff x="2091579" y="2581073"/>
            <a:chExt cx="3973478" cy="1967892"/>
          </a:xfrm>
        </p:grpSpPr>
        <p:sp>
          <p:nvSpPr>
            <p:cNvPr id="20" name="矩形 19"/>
            <p:cNvSpPr/>
            <p:nvPr/>
          </p:nvSpPr>
          <p:spPr>
            <a:xfrm>
              <a:off x="2406907" y="3103689"/>
              <a:ext cx="3316899" cy="199227"/>
            </a:xfrm>
            <a:prstGeom prst="rect">
              <a:avLst/>
            </a:prstGeom>
            <a:solidFill>
              <a:srgbClr val="DCF6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640" dirty="0">
                <a:latin typeface="Noto Sans TC" panose="020B0200000000000000" pitchFamily="34" charset="-120"/>
                <a:ea typeface="Noto Sans TC" panose="020B0200000000000000" pitchFamily="34" charset="-120"/>
              </a:endParaRPr>
            </a:p>
          </p:txBody>
        </p:sp>
        <p:sp>
          <p:nvSpPr>
            <p:cNvPr id="21" name="11111">
              <a:extLst>
                <a:ext uri="{FF2B5EF4-FFF2-40B4-BE49-F238E27FC236}">
                  <a16:creationId xmlns:a16="http://schemas.microsoft.com/office/drawing/2014/main" id="{836706C8-024A-4774-BC50-DEDE796BC7CF}"/>
                </a:ext>
              </a:extLst>
            </p:cNvPr>
            <p:cNvSpPr txBox="1"/>
            <p:nvPr/>
          </p:nvSpPr>
          <p:spPr>
            <a:xfrm>
              <a:off x="2091579" y="2581073"/>
              <a:ext cx="3973478" cy="19678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</a:rPr>
                <a:t>無法負擔足夠的食物</a:t>
              </a:r>
              <a:endParaRPr lang="en-US" altLang="zh-TW" sz="1200" dirty="0">
                <a:solidFill>
                  <a:schemeClr val="tx1"/>
                </a:solidFill>
                <a:latin typeface="Noto Sans TC" panose="020B0200000000000000" pitchFamily="34" charset="-120"/>
                <a:ea typeface="Noto Sans TC" panose="020B02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</a:rPr>
                <a:t>或基本生活用品</a:t>
              </a:r>
              <a:endParaRPr lang="en-US" sz="1200" dirty="0">
                <a:solidFill>
                  <a:schemeClr val="tx1"/>
                </a:solidFill>
                <a:latin typeface="Noto Sans TC" panose="020B0200000000000000" pitchFamily="34" charset="-120"/>
                <a:ea typeface="Noto Sans TC" panose="020B0200000000000000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32013" y="7331652"/>
            <a:ext cx="5669758" cy="2191421"/>
            <a:chOff x="632013" y="6777860"/>
            <a:chExt cx="5669758" cy="2191421"/>
          </a:xfrm>
        </p:grpSpPr>
        <p:sp>
          <p:nvSpPr>
            <p:cNvPr id="97" name="TextBox 5">
              <a:extLst>
                <a:ext uri="{FF2B5EF4-FFF2-40B4-BE49-F238E27FC236}">
                  <a16:creationId xmlns:a16="http://schemas.microsoft.com/office/drawing/2014/main" id="{8D70DFB9-ACB7-4183-95F1-80E26FAB7030}"/>
                </a:ext>
              </a:extLst>
            </p:cNvPr>
            <p:cNvSpPr txBox="1"/>
            <p:nvPr/>
          </p:nvSpPr>
          <p:spPr>
            <a:xfrm>
              <a:off x="2512073" y="6777860"/>
              <a:ext cx="1897730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4"/>
                </a:lnSpc>
              </a:pPr>
              <a:r>
                <a:rPr lang="zh-TW" altLang="en-US" sz="1800" b="1" dirty="0" smtClean="0">
                  <a:latin typeface="Noto Sans TC" panose="020B0200000000000000" pitchFamily="34" charset="-120"/>
                  <a:ea typeface="Noto Sans TC" panose="020B0200000000000000" pitchFamily="34" charset="-120"/>
                </a:rPr>
                <a:t>目的</a:t>
              </a:r>
              <a:endParaRPr lang="en-US" sz="1800" b="1" dirty="0">
                <a:latin typeface="Noto Sans TC" panose="020B0200000000000000" pitchFamily="34" charset="-120"/>
                <a:ea typeface="Noto Sans TC" panose="020B0200000000000000" pitchFamily="34" charset="-120"/>
              </a:endParaRPr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632013" y="7323658"/>
              <a:ext cx="5669758" cy="1645623"/>
              <a:chOff x="632013" y="7323658"/>
              <a:chExt cx="5669758" cy="1645623"/>
            </a:xfrm>
          </p:grpSpPr>
          <p:sp>
            <p:nvSpPr>
              <p:cNvPr id="98" name="圓角矩形 97"/>
              <p:cNvSpPr/>
              <p:nvPr/>
            </p:nvSpPr>
            <p:spPr>
              <a:xfrm>
                <a:off x="632013" y="7323658"/>
                <a:ext cx="5669758" cy="1645623"/>
              </a:xfrm>
              <a:prstGeom prst="roundRect">
                <a:avLst>
                  <a:gd name="adj" fmla="val 91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" name="群組 4"/>
              <p:cNvGrpSpPr/>
              <p:nvPr/>
            </p:nvGrpSpPr>
            <p:grpSpPr>
              <a:xfrm>
                <a:off x="1205671" y="7579541"/>
                <a:ext cx="4506028" cy="1107996"/>
                <a:chOff x="1205671" y="7579541"/>
                <a:chExt cx="4506028" cy="1107996"/>
              </a:xfrm>
            </p:grpSpPr>
            <p:sp>
              <p:nvSpPr>
                <p:cNvPr id="96" name="TextBox 5"/>
                <p:cNvSpPr txBox="1"/>
                <p:nvPr/>
              </p:nvSpPr>
              <p:spPr>
                <a:xfrm>
                  <a:off x="1205671" y="7579541"/>
                  <a:ext cx="4506028" cy="1107996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marL="252000" lvl="1" indent="-144000">
                    <a:lnSpc>
                      <a:spcPct val="200000"/>
                    </a:lnSpc>
                    <a:buFont typeface="Arial"/>
                    <a:buChar char="•"/>
                  </a:pPr>
                  <a:r>
                    <a:rPr lang="en-US" sz="1200" dirty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 </a:t>
                  </a:r>
                  <a:r>
                    <a:rPr lang="en-US" sz="1200" dirty="0" err="1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幫助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   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弱勢學生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   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   </a:t>
                  </a:r>
                  <a:r>
                    <a:rPr lang="en-US" sz="1200" dirty="0" err="1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免於被貼標籤也能以便宜的價格飽餐一頓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。​</a:t>
                  </a:r>
                </a:p>
                <a:p>
                  <a:pPr marL="252000" lvl="1" indent="-144000">
                    <a:lnSpc>
                      <a:spcPct val="200000"/>
                    </a:lnSpc>
                    <a:buFont typeface="Arial"/>
                    <a:buChar char="•"/>
                  </a:pPr>
                  <a:r>
                    <a:rPr lang="en-US" sz="1200" dirty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 </a:t>
                  </a:r>
                  <a:r>
                    <a:rPr lang="en-US" sz="1200" dirty="0" err="1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提供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     </a:t>
                  </a:r>
                  <a:r>
                    <a:rPr lang="en-US" sz="1200" dirty="0" err="1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學生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    </a:t>
                  </a:r>
                  <a:r>
                    <a:rPr lang="en-US" sz="1200" dirty="0" err="1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方便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、快速的取餐服務和經濟實惠的午餐選擇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。​</a:t>
                  </a:r>
                </a:p>
                <a:p>
                  <a:pPr marL="252000" lvl="1" indent="-144000">
                    <a:lnSpc>
                      <a:spcPct val="200000"/>
                    </a:lnSpc>
                    <a:buFont typeface="Arial"/>
                    <a:buChar char="•"/>
                  </a:pPr>
                  <a:r>
                    <a:rPr lang="en-US" sz="1200" dirty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提升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    </a:t>
                  </a:r>
                  <a:r>
                    <a:rPr lang="en-US" sz="1200" dirty="0" err="1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合作餐廳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     </a:t>
                  </a:r>
                  <a:r>
                    <a:rPr lang="en-US" sz="1200" dirty="0" err="1" smtClean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之營業額與社會形象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rPr>
                    <a:t>。</a:t>
                  </a:r>
                </a:p>
              </p:txBody>
            </p:sp>
            <p:grpSp>
              <p:nvGrpSpPr>
                <p:cNvPr id="95" name="群組 94"/>
                <p:cNvGrpSpPr/>
                <p:nvPr/>
              </p:nvGrpSpPr>
              <p:grpSpPr>
                <a:xfrm>
                  <a:off x="1871074" y="7638831"/>
                  <a:ext cx="804514" cy="294001"/>
                  <a:chOff x="1821211" y="6740058"/>
                  <a:chExt cx="626685" cy="294001"/>
                </a:xfrm>
              </p:grpSpPr>
              <p:sp>
                <p:nvSpPr>
                  <p:cNvPr id="101" name="Freeform 6"/>
                  <p:cNvSpPr/>
                  <p:nvPr/>
                </p:nvSpPr>
                <p:spPr>
                  <a:xfrm>
                    <a:off x="1821211" y="6740058"/>
                    <a:ext cx="626685" cy="294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1756" h="772175">
                        <a:moveTo>
                          <a:pt x="60352" y="0"/>
                        </a:moveTo>
                        <a:lnTo>
                          <a:pt x="1371404" y="0"/>
                        </a:lnTo>
                        <a:cubicBezTo>
                          <a:pt x="1387411" y="0"/>
                          <a:pt x="1402761" y="6358"/>
                          <a:pt x="1414079" y="17677"/>
                        </a:cubicBezTo>
                        <a:cubicBezTo>
                          <a:pt x="1425397" y="28995"/>
                          <a:pt x="1431756" y="44345"/>
                          <a:pt x="1431756" y="60352"/>
                        </a:cubicBezTo>
                        <a:lnTo>
                          <a:pt x="1431756" y="711823"/>
                        </a:lnTo>
                        <a:cubicBezTo>
                          <a:pt x="1431756" y="727830"/>
                          <a:pt x="1425397" y="743180"/>
                          <a:pt x="1414079" y="754498"/>
                        </a:cubicBezTo>
                        <a:cubicBezTo>
                          <a:pt x="1402761" y="765817"/>
                          <a:pt x="1387411" y="772175"/>
                          <a:pt x="1371404" y="772175"/>
                        </a:cubicBezTo>
                        <a:lnTo>
                          <a:pt x="60352" y="772175"/>
                        </a:lnTo>
                        <a:cubicBezTo>
                          <a:pt x="44345" y="772175"/>
                          <a:pt x="28995" y="765817"/>
                          <a:pt x="17677" y="754498"/>
                        </a:cubicBezTo>
                        <a:cubicBezTo>
                          <a:pt x="6358" y="743180"/>
                          <a:pt x="0" y="727830"/>
                          <a:pt x="0" y="711823"/>
                        </a:cubicBezTo>
                        <a:lnTo>
                          <a:pt x="0" y="60352"/>
                        </a:lnTo>
                        <a:cubicBezTo>
                          <a:pt x="0" y="44345"/>
                          <a:pt x="6358" y="28995"/>
                          <a:pt x="17677" y="17677"/>
                        </a:cubicBezTo>
                        <a:cubicBezTo>
                          <a:pt x="28995" y="6358"/>
                          <a:pt x="44345" y="0"/>
                          <a:pt x="60352" y="0"/>
                        </a:cubicBezTo>
                        <a:close/>
                      </a:path>
                    </a:pathLst>
                  </a:custGeom>
                  <a:solidFill>
                    <a:srgbClr val="FFF2ED"/>
                  </a:solidFill>
                </p:spPr>
              </p:sp>
              <p:sp>
                <p:nvSpPr>
                  <p:cNvPr id="102" name="TextBox 7"/>
                  <p:cNvSpPr txBox="1"/>
                  <p:nvPr/>
                </p:nvSpPr>
                <p:spPr>
                  <a:xfrm>
                    <a:off x="1845202" y="6823833"/>
                    <a:ext cx="578702" cy="126449"/>
                  </a:xfrm>
                  <a:prstGeom prst="rect">
                    <a:avLst/>
                  </a:prstGeom>
                </p:spPr>
                <p:txBody>
                  <a:bodyPr lIns="15478" tIns="15478" rIns="15478" bIns="15478" rtlCol="0" anchor="ctr"/>
                  <a:lstStyle/>
                  <a:p>
                    <a:pPr algn="ctr">
                      <a:lnSpc>
                        <a:spcPts val="1950"/>
                      </a:lnSpc>
                    </a:pPr>
                    <a:r>
                      <a:rPr lang="zh-TW" altLang="en-US" sz="1200" b="1" dirty="0">
                        <a:solidFill>
                          <a:srgbClr val="CE6A69"/>
                        </a:solidFill>
                        <a:latin typeface="Noto Sans TC" panose="020B0200000000000000" pitchFamily="34" charset="-120"/>
                        <a:ea typeface="Noto Sans TC" panose="020B0200000000000000" pitchFamily="34" charset="-120"/>
                      </a:rPr>
                      <a:t>弱勢學生</a:t>
                    </a:r>
                    <a:endParaRPr lang="en-US" sz="1200" b="1" dirty="0">
                      <a:solidFill>
                        <a:srgbClr val="CE6A69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endParaRPr>
                  </a:p>
                </p:txBody>
              </p:sp>
            </p:grpSp>
            <p:grpSp>
              <p:nvGrpSpPr>
                <p:cNvPr id="107" name="群組 106"/>
                <p:cNvGrpSpPr/>
                <p:nvPr/>
              </p:nvGrpSpPr>
              <p:grpSpPr>
                <a:xfrm>
                  <a:off x="1873593" y="8389166"/>
                  <a:ext cx="804514" cy="294001"/>
                  <a:chOff x="1821211" y="6740058"/>
                  <a:chExt cx="626685" cy="294001"/>
                </a:xfrm>
              </p:grpSpPr>
              <p:sp>
                <p:nvSpPr>
                  <p:cNvPr id="108" name="Freeform 6"/>
                  <p:cNvSpPr/>
                  <p:nvPr/>
                </p:nvSpPr>
                <p:spPr>
                  <a:xfrm>
                    <a:off x="1821211" y="6740058"/>
                    <a:ext cx="626685" cy="294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1756" h="772175">
                        <a:moveTo>
                          <a:pt x="60352" y="0"/>
                        </a:moveTo>
                        <a:lnTo>
                          <a:pt x="1371404" y="0"/>
                        </a:lnTo>
                        <a:cubicBezTo>
                          <a:pt x="1387411" y="0"/>
                          <a:pt x="1402761" y="6358"/>
                          <a:pt x="1414079" y="17677"/>
                        </a:cubicBezTo>
                        <a:cubicBezTo>
                          <a:pt x="1425397" y="28995"/>
                          <a:pt x="1431756" y="44345"/>
                          <a:pt x="1431756" y="60352"/>
                        </a:cubicBezTo>
                        <a:lnTo>
                          <a:pt x="1431756" y="711823"/>
                        </a:lnTo>
                        <a:cubicBezTo>
                          <a:pt x="1431756" y="727830"/>
                          <a:pt x="1425397" y="743180"/>
                          <a:pt x="1414079" y="754498"/>
                        </a:cubicBezTo>
                        <a:cubicBezTo>
                          <a:pt x="1402761" y="765817"/>
                          <a:pt x="1387411" y="772175"/>
                          <a:pt x="1371404" y="772175"/>
                        </a:cubicBezTo>
                        <a:lnTo>
                          <a:pt x="60352" y="772175"/>
                        </a:lnTo>
                        <a:cubicBezTo>
                          <a:pt x="44345" y="772175"/>
                          <a:pt x="28995" y="765817"/>
                          <a:pt x="17677" y="754498"/>
                        </a:cubicBezTo>
                        <a:cubicBezTo>
                          <a:pt x="6358" y="743180"/>
                          <a:pt x="0" y="727830"/>
                          <a:pt x="0" y="711823"/>
                        </a:cubicBezTo>
                        <a:lnTo>
                          <a:pt x="0" y="60352"/>
                        </a:lnTo>
                        <a:cubicBezTo>
                          <a:pt x="0" y="44345"/>
                          <a:pt x="6358" y="28995"/>
                          <a:pt x="17677" y="17677"/>
                        </a:cubicBezTo>
                        <a:cubicBezTo>
                          <a:pt x="28995" y="6358"/>
                          <a:pt x="44345" y="0"/>
                          <a:pt x="60352" y="0"/>
                        </a:cubicBezTo>
                        <a:close/>
                      </a:path>
                    </a:pathLst>
                  </a:custGeom>
                  <a:solidFill>
                    <a:srgbClr val="EEF5DF"/>
                  </a:solidFill>
                </p:spPr>
              </p:sp>
              <p:sp>
                <p:nvSpPr>
                  <p:cNvPr id="109" name="TextBox 7"/>
                  <p:cNvSpPr txBox="1"/>
                  <p:nvPr/>
                </p:nvSpPr>
                <p:spPr>
                  <a:xfrm>
                    <a:off x="1828589" y="6817376"/>
                    <a:ext cx="578702" cy="126449"/>
                  </a:xfrm>
                  <a:prstGeom prst="rect">
                    <a:avLst/>
                  </a:prstGeom>
                </p:spPr>
                <p:txBody>
                  <a:bodyPr lIns="15478" tIns="15478" rIns="15478" bIns="15478" rtlCol="0" anchor="ctr"/>
                  <a:lstStyle/>
                  <a:p>
                    <a:pPr algn="ctr">
                      <a:lnSpc>
                        <a:spcPts val="1950"/>
                      </a:lnSpc>
                    </a:pPr>
                    <a:r>
                      <a:rPr lang="zh-TW" altLang="en-US" sz="1200" b="1" dirty="0">
                        <a:solidFill>
                          <a:srgbClr val="6A9882"/>
                        </a:solidFill>
                        <a:latin typeface="Noto Sans TC" panose="020B0200000000000000" pitchFamily="34" charset="-120"/>
                        <a:ea typeface="Noto Sans TC" panose="020B0200000000000000" pitchFamily="34" charset="-120"/>
                      </a:rPr>
                      <a:t>合作餐廳</a:t>
                    </a:r>
                    <a:endParaRPr lang="en-US" sz="1200" b="1" dirty="0">
                      <a:solidFill>
                        <a:srgbClr val="6A9882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endParaRPr>
                  </a:p>
                </p:txBody>
              </p:sp>
            </p:grpSp>
            <p:grpSp>
              <p:nvGrpSpPr>
                <p:cNvPr id="110" name="群組 109"/>
                <p:cNvGrpSpPr/>
                <p:nvPr/>
              </p:nvGrpSpPr>
              <p:grpSpPr>
                <a:xfrm>
                  <a:off x="1871074" y="8012719"/>
                  <a:ext cx="500654" cy="294001"/>
                  <a:chOff x="1821209" y="6734514"/>
                  <a:chExt cx="626685" cy="294001"/>
                </a:xfrm>
              </p:grpSpPr>
              <p:sp>
                <p:nvSpPr>
                  <p:cNvPr id="111" name="Freeform 6"/>
                  <p:cNvSpPr/>
                  <p:nvPr/>
                </p:nvSpPr>
                <p:spPr>
                  <a:xfrm>
                    <a:off x="1821209" y="6734514"/>
                    <a:ext cx="626685" cy="294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1756" h="772175">
                        <a:moveTo>
                          <a:pt x="60352" y="0"/>
                        </a:moveTo>
                        <a:lnTo>
                          <a:pt x="1371404" y="0"/>
                        </a:lnTo>
                        <a:cubicBezTo>
                          <a:pt x="1387411" y="0"/>
                          <a:pt x="1402761" y="6358"/>
                          <a:pt x="1414079" y="17677"/>
                        </a:cubicBezTo>
                        <a:cubicBezTo>
                          <a:pt x="1425397" y="28995"/>
                          <a:pt x="1431756" y="44345"/>
                          <a:pt x="1431756" y="60352"/>
                        </a:cubicBezTo>
                        <a:lnTo>
                          <a:pt x="1431756" y="711823"/>
                        </a:lnTo>
                        <a:cubicBezTo>
                          <a:pt x="1431756" y="727830"/>
                          <a:pt x="1425397" y="743180"/>
                          <a:pt x="1414079" y="754498"/>
                        </a:cubicBezTo>
                        <a:cubicBezTo>
                          <a:pt x="1402761" y="765817"/>
                          <a:pt x="1387411" y="772175"/>
                          <a:pt x="1371404" y="772175"/>
                        </a:cubicBezTo>
                        <a:lnTo>
                          <a:pt x="60352" y="772175"/>
                        </a:lnTo>
                        <a:cubicBezTo>
                          <a:pt x="44345" y="772175"/>
                          <a:pt x="28995" y="765817"/>
                          <a:pt x="17677" y="754498"/>
                        </a:cubicBezTo>
                        <a:cubicBezTo>
                          <a:pt x="6358" y="743180"/>
                          <a:pt x="0" y="727830"/>
                          <a:pt x="0" y="711823"/>
                        </a:cubicBezTo>
                        <a:lnTo>
                          <a:pt x="0" y="60352"/>
                        </a:lnTo>
                        <a:cubicBezTo>
                          <a:pt x="0" y="44345"/>
                          <a:pt x="6358" y="28995"/>
                          <a:pt x="17677" y="17677"/>
                        </a:cubicBezTo>
                        <a:cubicBezTo>
                          <a:pt x="28995" y="6358"/>
                          <a:pt x="44345" y="0"/>
                          <a:pt x="60352" y="0"/>
                        </a:cubicBezTo>
                        <a:close/>
                      </a:path>
                    </a:pathLst>
                  </a:custGeom>
                  <a:solidFill>
                    <a:srgbClr val="D9EEF6"/>
                  </a:solidFill>
                </p:spPr>
              </p:sp>
              <p:sp>
                <p:nvSpPr>
                  <p:cNvPr id="112" name="TextBox 7"/>
                  <p:cNvSpPr txBox="1"/>
                  <p:nvPr/>
                </p:nvSpPr>
                <p:spPr>
                  <a:xfrm>
                    <a:off x="1845199" y="6818289"/>
                    <a:ext cx="578702" cy="126449"/>
                  </a:xfrm>
                  <a:prstGeom prst="rect">
                    <a:avLst/>
                  </a:prstGeom>
                </p:spPr>
                <p:txBody>
                  <a:bodyPr lIns="15478" tIns="15478" rIns="15478" bIns="15478" rtlCol="0" anchor="ctr"/>
                  <a:lstStyle/>
                  <a:p>
                    <a:pPr algn="ctr">
                      <a:lnSpc>
                        <a:spcPts val="1950"/>
                      </a:lnSpc>
                    </a:pPr>
                    <a:r>
                      <a:rPr lang="zh-TW" altLang="en-US" sz="1200" b="1" dirty="0" smtClean="0">
                        <a:solidFill>
                          <a:srgbClr val="49628D"/>
                        </a:solidFill>
                        <a:latin typeface="Noto Sans TC" panose="020B0200000000000000" pitchFamily="34" charset="-120"/>
                        <a:ea typeface="Noto Sans TC" panose="020B0200000000000000" pitchFamily="34" charset="-120"/>
                      </a:rPr>
                      <a:t>學生</a:t>
                    </a:r>
                    <a:endParaRPr lang="en-US" sz="1200" b="1" dirty="0">
                      <a:solidFill>
                        <a:srgbClr val="49628D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711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5</a:t>
            </a:fld>
            <a:endParaRPr lang="en-US"/>
          </a:p>
        </p:txBody>
      </p:sp>
      <p:sp>
        <p:nvSpPr>
          <p:cNvPr id="59" name="TextBox 5">
            <a:extLst>
              <a:ext uri="{FF2B5EF4-FFF2-40B4-BE49-F238E27FC236}">
                <a16:creationId xmlns:a16="http://schemas.microsoft.com/office/drawing/2014/main" id="{8D70DFB9-ACB7-4183-95F1-80E26FAB7030}"/>
              </a:ext>
            </a:extLst>
          </p:cNvPr>
          <p:cNvSpPr txBox="1"/>
          <p:nvPr/>
        </p:nvSpPr>
        <p:spPr>
          <a:xfrm>
            <a:off x="2473973" y="296074"/>
            <a:ext cx="1897730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4"/>
              </a:lnSpc>
            </a:pPr>
            <a:r>
              <a:rPr lang="zh-TW" altLang="en-US" sz="1800" b="1" dirty="0" smtClean="0">
                <a:latin typeface="Noto Sans TC" panose="020B0200000000000000" pitchFamily="34" charset="-120"/>
                <a:ea typeface="Noto Sans TC" panose="020B0200000000000000" pitchFamily="34" charset="-120"/>
              </a:rPr>
              <a:t>競品</a:t>
            </a:r>
            <a:r>
              <a:rPr lang="zh-TW" altLang="en-US" sz="1800" b="1" dirty="0">
                <a:latin typeface="Noto Sans TC" panose="020B0200000000000000" pitchFamily="34" charset="-120"/>
                <a:ea typeface="Noto Sans TC" panose="020B0200000000000000" pitchFamily="34" charset="-120"/>
              </a:rPr>
              <a:t>分析</a:t>
            </a:r>
            <a:endParaRPr lang="en-US" sz="1800" b="1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666854"/>
            <a:ext cx="5156200" cy="317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圓角矩形 55"/>
          <p:cNvSpPr/>
          <p:nvPr/>
        </p:nvSpPr>
        <p:spPr>
          <a:xfrm>
            <a:off x="675337" y="5520746"/>
            <a:ext cx="5507327" cy="3558948"/>
          </a:xfrm>
          <a:prstGeom prst="roundRect">
            <a:avLst>
              <a:gd name="adj" fmla="val 91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685693" y="4110954"/>
            <a:ext cx="5486614" cy="971586"/>
          </a:xfrm>
          <a:prstGeom prst="roundRect">
            <a:avLst>
              <a:gd name="adj" fmla="val 91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999616" y="664320"/>
            <a:ext cx="2915920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0"/>
              </a:lnSpc>
            </a:pPr>
            <a:r>
              <a:rPr lang="en-US" b="1" dirty="0" err="1" smtClean="0">
                <a:solidFill>
                  <a:srgbClr val="27925F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愛心券資金源自於哪裡呢</a:t>
            </a:r>
            <a:r>
              <a:rPr lang="en-US" b="1" dirty="0">
                <a:solidFill>
                  <a:srgbClr val="27925F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?</a:t>
            </a:r>
          </a:p>
        </p:txBody>
      </p:sp>
      <p:sp>
        <p:nvSpPr>
          <p:cNvPr id="21" name="Google Shape;185;p4">
            <a:extLst>
              <a:ext uri="{FF2B5EF4-FFF2-40B4-BE49-F238E27FC236}">
                <a16:creationId xmlns:a16="http://schemas.microsoft.com/office/drawing/2014/main" id="{BF194989-23E4-4436-8E5A-6033409A61D9}"/>
              </a:ext>
            </a:extLst>
          </p:cNvPr>
          <p:cNvSpPr txBox="1"/>
          <p:nvPr/>
        </p:nvSpPr>
        <p:spPr>
          <a:xfrm>
            <a:off x="2480854" y="316579"/>
            <a:ext cx="1953442" cy="31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84" tIns="20886" rIns="41784" bIns="20886" anchor="t" anchorCtr="0">
            <a:noAutofit/>
          </a:bodyPr>
          <a:lstStyle/>
          <a:p>
            <a:pPr algn="ctr">
              <a:lnSpc>
                <a:spcPts val="1974"/>
              </a:lnSpc>
            </a:pPr>
            <a:r>
              <a:rPr lang="en-US" altLang="zh-TW" sz="1800" b="1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達成方式</a:t>
            </a:r>
            <a:endParaRPr lang="en-US" altLang="zh-TW" sz="1800" b="1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75337" y="1141988"/>
            <a:ext cx="5507327" cy="2345311"/>
            <a:chOff x="803479" y="997208"/>
            <a:chExt cx="5507327" cy="2345311"/>
          </a:xfrm>
        </p:grpSpPr>
        <p:sp>
          <p:nvSpPr>
            <p:cNvPr id="27" name="TextBox 4"/>
            <p:cNvSpPr txBox="1"/>
            <p:nvPr/>
          </p:nvSpPr>
          <p:spPr>
            <a:xfrm>
              <a:off x="1112813" y="2665392"/>
              <a:ext cx="1033665" cy="246908"/>
            </a:xfrm>
            <a:prstGeom prst="rect">
              <a:avLst/>
            </a:prstGeom>
          </p:spPr>
          <p:txBody>
            <a:bodyPr lIns="15478" tIns="15478" rIns="15478" bIns="15478" rtlCol="0" anchor="ctr"/>
            <a:lstStyle/>
            <a:p>
              <a:pPr algn="ctr"/>
              <a:endParaRPr lang="en-US" b="1" dirty="0">
                <a:latin typeface="Noto Sans TC" panose="020B0200000000000000" pitchFamily="34" charset="-120"/>
                <a:ea typeface="Noto Sans TC" panose="020B0200000000000000" pitchFamily="34" charset="-120"/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5448632" y="2083643"/>
              <a:ext cx="862174" cy="695626"/>
              <a:chOff x="1" y="20313"/>
              <a:chExt cx="957051" cy="772175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" y="20313"/>
                <a:ext cx="957051" cy="772175"/>
              </a:xfrm>
              <a:custGeom>
                <a:avLst/>
                <a:gdLst/>
                <a:ahLst/>
                <a:cxnLst/>
                <a:rect l="l" t="t" r="r" b="b"/>
                <a:pathLst>
                  <a:path w="957051" h="772175">
                    <a:moveTo>
                      <a:pt x="90286" y="0"/>
                    </a:moveTo>
                    <a:lnTo>
                      <a:pt x="866764" y="0"/>
                    </a:lnTo>
                    <a:cubicBezTo>
                      <a:pt x="890710" y="0"/>
                      <a:pt x="913674" y="9512"/>
                      <a:pt x="930606" y="26444"/>
                    </a:cubicBezTo>
                    <a:cubicBezTo>
                      <a:pt x="947538" y="43376"/>
                      <a:pt x="957051" y="66341"/>
                      <a:pt x="957051" y="90286"/>
                    </a:cubicBezTo>
                    <a:lnTo>
                      <a:pt x="957051" y="681889"/>
                    </a:lnTo>
                    <a:cubicBezTo>
                      <a:pt x="957051" y="705834"/>
                      <a:pt x="947538" y="728799"/>
                      <a:pt x="930606" y="745731"/>
                    </a:cubicBezTo>
                    <a:cubicBezTo>
                      <a:pt x="913674" y="762663"/>
                      <a:pt x="890710" y="772175"/>
                      <a:pt x="866764" y="772175"/>
                    </a:cubicBezTo>
                    <a:lnTo>
                      <a:pt x="90286" y="772175"/>
                    </a:lnTo>
                    <a:cubicBezTo>
                      <a:pt x="66341" y="772175"/>
                      <a:pt x="43376" y="762663"/>
                      <a:pt x="26444" y="745731"/>
                    </a:cubicBezTo>
                    <a:cubicBezTo>
                      <a:pt x="9512" y="728799"/>
                      <a:pt x="0" y="705834"/>
                      <a:pt x="0" y="681889"/>
                    </a:cubicBezTo>
                    <a:lnTo>
                      <a:pt x="0" y="90286"/>
                    </a:lnTo>
                    <a:cubicBezTo>
                      <a:pt x="0" y="66341"/>
                      <a:pt x="9512" y="43376"/>
                      <a:pt x="26444" y="26444"/>
                    </a:cubicBezTo>
                    <a:cubicBezTo>
                      <a:pt x="43376" y="9512"/>
                      <a:pt x="66341" y="0"/>
                      <a:pt x="90286" y="0"/>
                    </a:cubicBezTo>
                    <a:close/>
                  </a:path>
                </a:pathLst>
              </a:custGeom>
              <a:solidFill>
                <a:srgbClr val="F6877E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60412" y="218431"/>
                <a:ext cx="836227" cy="375938"/>
              </a:xfrm>
              <a:prstGeom prst="rect">
                <a:avLst/>
              </a:prstGeom>
            </p:spPr>
            <p:txBody>
              <a:bodyPr lIns="15478" tIns="15478" rIns="15478" bIns="15478" rtlCol="0" anchor="ctr"/>
              <a:lstStyle/>
              <a:p>
                <a:pPr algn="ctr">
                  <a:lnSpc>
                    <a:spcPts val="1950"/>
                  </a:lnSpc>
                </a:pPr>
                <a:r>
                  <a:rPr lang="en-US" b="1" dirty="0" err="1">
                    <a:solidFill>
                      <a:srgbClr val="FFFFFF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</a:rPr>
                  <a:t>愛心券</a:t>
                </a:r>
                <a:endParaRPr lang="en-US" b="1" dirty="0">
                  <a:solidFill>
                    <a:srgbClr val="FFFFFF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5098502" y="2408596"/>
              <a:ext cx="188640" cy="111372"/>
              <a:chOff x="5892800" y="4506315"/>
              <a:chExt cx="412750" cy="243685"/>
            </a:xfrm>
          </p:grpSpPr>
          <p:cxnSp>
            <p:nvCxnSpPr>
              <p:cNvPr id="40" name="直線接點 39"/>
              <p:cNvCxnSpPr/>
              <p:nvPr/>
            </p:nvCxnSpPr>
            <p:spPr>
              <a:xfrm>
                <a:off x="5892800" y="4506315"/>
                <a:ext cx="412750" cy="0"/>
              </a:xfrm>
              <a:prstGeom prst="line">
                <a:avLst/>
              </a:prstGeom>
              <a:ln w="635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>
                <a:off x="5892800" y="4750000"/>
                <a:ext cx="412750" cy="0"/>
              </a:xfrm>
              <a:prstGeom prst="line">
                <a:avLst/>
              </a:prstGeom>
              <a:ln w="635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"/>
            <p:cNvSpPr txBox="1"/>
            <p:nvPr/>
          </p:nvSpPr>
          <p:spPr>
            <a:xfrm>
              <a:off x="2966041" y="2611190"/>
              <a:ext cx="1033665" cy="246908"/>
            </a:xfrm>
            <a:prstGeom prst="rect">
              <a:avLst/>
            </a:prstGeom>
          </p:spPr>
          <p:txBody>
            <a:bodyPr lIns="15478" tIns="15478" rIns="15478" bIns="15478" rtlCol="0" anchor="ctr"/>
            <a:lstStyle/>
            <a:p>
              <a:pPr algn="ctr">
                <a:lnSpc>
                  <a:spcPct val="150000"/>
                </a:lnSpc>
              </a:pPr>
              <a:endParaRPr lang="en-US" b="1" dirty="0">
                <a:latin typeface="Noto Sans TC" panose="020B0200000000000000" pitchFamily="34" charset="-120"/>
                <a:ea typeface="Noto Sans TC" panose="020B0200000000000000" pitchFamily="34" charset="-120"/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2665062" y="1823384"/>
              <a:ext cx="197438" cy="197438"/>
              <a:chOff x="2971800" y="3111251"/>
              <a:chExt cx="528309" cy="496816"/>
            </a:xfrm>
          </p:grpSpPr>
          <p:cxnSp>
            <p:nvCxnSpPr>
              <p:cNvPr id="34" name="直線接點 33"/>
              <p:cNvCxnSpPr/>
              <p:nvPr/>
            </p:nvCxnSpPr>
            <p:spPr>
              <a:xfrm>
                <a:off x="2971800" y="3359659"/>
                <a:ext cx="528309" cy="0"/>
              </a:xfrm>
              <a:prstGeom prst="line">
                <a:avLst/>
              </a:prstGeom>
              <a:ln w="762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rot="16200000">
                <a:off x="2987546" y="3359659"/>
                <a:ext cx="496816" cy="0"/>
              </a:xfrm>
              <a:prstGeom prst="line">
                <a:avLst/>
              </a:prstGeom>
              <a:ln w="762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/>
            <p:cNvGrpSpPr/>
            <p:nvPr/>
          </p:nvGrpSpPr>
          <p:grpSpPr>
            <a:xfrm>
              <a:off x="3058899" y="1060076"/>
              <a:ext cx="1946967" cy="1213771"/>
              <a:chOff x="4910561" y="1925025"/>
              <a:chExt cx="3242839" cy="1891944"/>
            </a:xfrm>
          </p:grpSpPr>
          <p:pic>
            <p:nvPicPr>
              <p:cNvPr id="3078" name="Picture 6" descr="お金持ち・成金のイラスト | かわいいフリー素材集 いらすとや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4013" y="1925025"/>
                <a:ext cx="1835935" cy="909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圓角矩形 49"/>
              <p:cNvSpPr/>
              <p:nvPr/>
            </p:nvSpPr>
            <p:spPr>
              <a:xfrm>
                <a:off x="4910561" y="2789886"/>
                <a:ext cx="3242839" cy="102708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150000"/>
                  </a:lnSpc>
                </a:pPr>
                <a:r>
                  <a:rPr lang="en-US" altLang="zh-TW" sz="1200" b="1" dirty="0" err="1">
                    <a:solidFill>
                      <a:srgbClr val="000000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  <a:cs typeface="Arial"/>
                  </a:rPr>
                  <a:t>店家的營業額增加</a:t>
                </a:r>
                <a:endParaRPr lang="en-US" altLang="zh-TW" sz="1200" b="1" dirty="0">
                  <a:solidFill>
                    <a:srgbClr val="000000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  <a:cs typeface="Arial"/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TW" sz="1200" b="1" dirty="0" err="1">
                    <a:solidFill>
                      <a:srgbClr val="000000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  <a:cs typeface="Arial"/>
                  </a:rPr>
                  <a:t>撥出一定比例的金額</a:t>
                </a:r>
                <a:endParaRPr lang="en-US" altLang="zh-TW" sz="1200" b="1" dirty="0">
                  <a:solidFill>
                    <a:srgbClr val="000000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  <a:cs typeface="Arial"/>
                </a:endParaRP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814682" y="997208"/>
              <a:ext cx="1678517" cy="1276639"/>
              <a:chOff x="808511" y="1827027"/>
              <a:chExt cx="2616361" cy="1989942"/>
            </a:xfrm>
          </p:grpSpPr>
          <p:grpSp>
            <p:nvGrpSpPr>
              <p:cNvPr id="45" name="群組 44"/>
              <p:cNvGrpSpPr/>
              <p:nvPr/>
            </p:nvGrpSpPr>
            <p:grpSpPr>
              <a:xfrm>
                <a:off x="1182072" y="1827027"/>
                <a:ext cx="2242800" cy="1989942"/>
                <a:chOff x="825087" y="1827027"/>
                <a:chExt cx="2242800" cy="1989942"/>
              </a:xfrm>
            </p:grpSpPr>
            <p:pic>
              <p:nvPicPr>
                <p:cNvPr id="3074" name="Picture 2" descr="集合している人たちのイラスト（学生） | かわいいフリー素材集 いらすとや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5418" y="1827027"/>
                  <a:ext cx="1282139" cy="11052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圓角矩形 43"/>
                <p:cNvSpPr/>
                <p:nvPr/>
              </p:nvSpPr>
              <p:spPr>
                <a:xfrm>
                  <a:off x="825087" y="2789886"/>
                  <a:ext cx="2242800" cy="102708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TW" sz="1200" b="1" dirty="0" err="1">
                      <a:solidFill>
                        <a:srgbClr val="000000"/>
                      </a:solidFill>
                      <a:latin typeface="Noto Sans TC" panose="020B0200000000000000" pitchFamily="34" charset="-120"/>
                      <a:ea typeface="Noto Sans TC" panose="020B0200000000000000" pitchFamily="34" charset="-120"/>
                      <a:cs typeface="Arial"/>
                    </a:rPr>
                    <a:t>群體團購</a:t>
                  </a:r>
                  <a:endParaRPr lang="en-US" altLang="zh-TW" sz="1200" b="1" dirty="0">
                    <a:solidFill>
                      <a:srgbClr val="000000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  <a:cs typeface="Arial"/>
                  </a:endParaRPr>
                </a:p>
              </p:txBody>
            </p:sp>
          </p:grpSp>
          <p:sp>
            <p:nvSpPr>
              <p:cNvPr id="55" name="圓角矩形 54"/>
              <p:cNvSpPr/>
              <p:nvPr/>
            </p:nvSpPr>
            <p:spPr>
              <a:xfrm>
                <a:off x="808511" y="2557047"/>
                <a:ext cx="1105638" cy="535828"/>
              </a:xfrm>
              <a:prstGeom prst="roundRect">
                <a:avLst/>
              </a:prstGeom>
              <a:solidFill>
                <a:srgbClr val="F687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latin typeface="Noto Sans TC" panose="020B0200000000000000" pitchFamily="34" charset="-120"/>
                    <a:ea typeface="Noto Sans TC" panose="020B0200000000000000" pitchFamily="34" charset="-120"/>
                    <a:cs typeface="Arial" panose="020B0604020202020204" pitchFamily="34" charset="0"/>
                  </a:rPr>
                  <a:t>方式 </a:t>
                </a:r>
                <a:r>
                  <a:rPr lang="en-US" altLang="zh-TW" sz="1200" b="1" dirty="0">
                    <a:latin typeface="Noto Sans TC" panose="020B0200000000000000" pitchFamily="34" charset="-120"/>
                    <a:ea typeface="Noto Sans TC" panose="020B0200000000000000" pitchFamily="34" charset="-120"/>
                    <a:cs typeface="Arial" panose="020B0604020202020204" pitchFamily="34" charset="0"/>
                  </a:rPr>
                  <a:t>1</a:t>
                </a:r>
                <a:endParaRPr lang="zh-TW" altLang="en-US" sz="1200" b="1" dirty="0">
                  <a:latin typeface="Noto Sans TC" panose="020B0200000000000000" pitchFamily="34" charset="-120"/>
                  <a:ea typeface="Noto Sans TC" panose="020B0200000000000000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73" name="群組 3072"/>
            <p:cNvGrpSpPr/>
            <p:nvPr/>
          </p:nvGrpSpPr>
          <p:grpSpPr>
            <a:xfrm>
              <a:off x="803479" y="2471457"/>
              <a:ext cx="1677375" cy="860439"/>
              <a:chOff x="808511" y="4615871"/>
              <a:chExt cx="2614580" cy="1341195"/>
            </a:xfrm>
          </p:grpSpPr>
          <p:sp>
            <p:nvSpPr>
              <p:cNvPr id="51" name="圓角矩形 50"/>
              <p:cNvSpPr/>
              <p:nvPr/>
            </p:nvSpPr>
            <p:spPr>
              <a:xfrm>
                <a:off x="1182072" y="4929983"/>
                <a:ext cx="2241019" cy="102708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TW" altLang="en-US" sz="1200" b="1" dirty="0">
                    <a:solidFill>
                      <a:srgbClr val="000000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  <a:cs typeface="Arial"/>
                  </a:rPr>
                  <a:t>向店家收取佣金</a:t>
                </a:r>
                <a:endParaRPr lang="en-US" altLang="zh-TW" sz="1200" b="1" dirty="0">
                  <a:solidFill>
                    <a:srgbClr val="000000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  <a:cs typeface="Arial"/>
                </a:endParaRPr>
              </a:p>
            </p:txBody>
          </p:sp>
          <p:sp>
            <p:nvSpPr>
              <p:cNvPr id="60" name="圓角矩形 59"/>
              <p:cNvSpPr/>
              <p:nvPr/>
            </p:nvSpPr>
            <p:spPr>
              <a:xfrm>
                <a:off x="808511" y="4615871"/>
                <a:ext cx="1105454" cy="535829"/>
              </a:xfrm>
              <a:prstGeom prst="roundRect">
                <a:avLst/>
              </a:prstGeom>
              <a:solidFill>
                <a:srgbClr val="F8BB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  <a:cs typeface="Arial" panose="020B0604020202020204" pitchFamily="34" charset="0"/>
                  </a:rPr>
                  <a:t>方式 </a:t>
                </a:r>
                <a:r>
                  <a:rPr lang="en-US" altLang="zh-TW" sz="1200" b="1" dirty="0">
                    <a:solidFill>
                      <a:schemeClr val="bg1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  <a:cs typeface="Arial" panose="020B0604020202020204" pitchFamily="34" charset="0"/>
                  </a:rPr>
                  <a:t>2</a:t>
                </a:r>
                <a:endParaRPr lang="zh-TW" altLang="en-US" sz="1200" b="1" dirty="0">
                  <a:solidFill>
                    <a:schemeClr val="bg1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2895238" y="2483644"/>
              <a:ext cx="2110628" cy="858875"/>
              <a:chOff x="2911618" y="2331211"/>
              <a:chExt cx="2110628" cy="858875"/>
            </a:xfrm>
          </p:grpSpPr>
          <p:sp>
            <p:nvSpPr>
              <p:cNvPr id="52" name="圓角矩形 51"/>
              <p:cNvSpPr/>
              <p:nvPr/>
            </p:nvSpPr>
            <p:spPr>
              <a:xfrm>
                <a:off x="3075057" y="2531164"/>
                <a:ext cx="1947189" cy="658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150000"/>
                  </a:lnSpc>
                </a:pPr>
                <a:r>
                  <a:rPr lang="zh-TW" altLang="en-US" sz="1200" b="1" dirty="0">
                    <a:solidFill>
                      <a:srgbClr val="000000"/>
                    </a:solidFill>
                    <a:latin typeface="Noto Sans TC" panose="020B0200000000000000" pitchFamily="34" charset="-120"/>
                    <a:ea typeface="Noto Sans TC" panose="020B0200000000000000" pitchFamily="34" charset="-120"/>
                    <a:cs typeface="Arial"/>
                  </a:rPr>
                  <a:t>學生或善心人士捐款</a:t>
                </a:r>
                <a:endParaRPr lang="en-US" altLang="zh-TW" sz="1200" b="1" dirty="0">
                  <a:solidFill>
                    <a:srgbClr val="000000"/>
                  </a:solidFill>
                  <a:latin typeface="Noto Sans TC" panose="020B0200000000000000" pitchFamily="34" charset="-120"/>
                  <a:ea typeface="Noto Sans TC" panose="020B0200000000000000" pitchFamily="34" charset="-120"/>
                  <a:cs typeface="Arial"/>
                </a:endParaRPr>
              </a:p>
            </p:txBody>
          </p:sp>
          <p:sp>
            <p:nvSpPr>
              <p:cNvPr id="61" name="圓角矩形 60"/>
              <p:cNvSpPr/>
              <p:nvPr/>
            </p:nvSpPr>
            <p:spPr>
              <a:xfrm>
                <a:off x="2911618" y="2331211"/>
                <a:ext cx="709200" cy="345600"/>
              </a:xfrm>
              <a:prstGeom prst="roundRect">
                <a:avLst/>
              </a:prstGeom>
              <a:solidFill>
                <a:srgbClr val="82B4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latin typeface="Noto Sans TC" panose="020B0200000000000000" pitchFamily="34" charset="-120"/>
                    <a:ea typeface="Noto Sans TC" panose="020B0200000000000000" pitchFamily="34" charset="-120"/>
                    <a:cs typeface="Arial" panose="020B0604020202020204" pitchFamily="34" charset="0"/>
                  </a:rPr>
                  <a:t>方式 </a:t>
                </a:r>
                <a:r>
                  <a:rPr lang="en-US" altLang="zh-TW" sz="1200" b="1" dirty="0">
                    <a:latin typeface="Noto Sans TC" panose="020B0200000000000000" pitchFamily="34" charset="-120"/>
                    <a:ea typeface="Noto Sans TC" panose="020B0200000000000000" pitchFamily="34" charset="-120"/>
                    <a:cs typeface="Arial" panose="020B0604020202020204" pitchFamily="34" charset="0"/>
                  </a:rPr>
                  <a:t>3</a:t>
                </a:r>
                <a:endParaRPr lang="zh-TW" altLang="en-US" sz="1200" b="1" dirty="0">
                  <a:latin typeface="Noto Sans TC" panose="020B0200000000000000" pitchFamily="34" charset="-120"/>
                  <a:ea typeface="Noto Sans TC" panose="020B0200000000000000" pitchFamily="34" charset="-12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3212150" y="4449083"/>
            <a:ext cx="2373310" cy="49646"/>
          </a:xfrm>
          <a:prstGeom prst="rect">
            <a:avLst/>
          </a:prstGeom>
          <a:solidFill>
            <a:srgbClr val="DCF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4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93916" y="4453918"/>
            <a:ext cx="411400" cy="45719"/>
          </a:xfrm>
          <a:prstGeom prst="rect">
            <a:avLst/>
          </a:prstGeom>
          <a:solidFill>
            <a:srgbClr val="DCF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4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3361" y="4213863"/>
            <a:ext cx="48112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學生參加團購的過程，就能默默的關懷到身旁的弱勢同儕，讓更多人參與社會責任，同時也能提高店家的社會形象。</a:t>
            </a:r>
          </a:p>
        </p:txBody>
      </p:sp>
      <p:sp>
        <p:nvSpPr>
          <p:cNvPr id="47" name="Google Shape;185;p4">
            <a:extLst>
              <a:ext uri="{FF2B5EF4-FFF2-40B4-BE49-F238E27FC236}">
                <a16:creationId xmlns:a16="http://schemas.microsoft.com/office/drawing/2014/main" id="{BF194989-23E4-4436-8E5A-6033409A61D9}"/>
              </a:ext>
            </a:extLst>
          </p:cNvPr>
          <p:cNvSpPr txBox="1"/>
          <p:nvPr/>
        </p:nvSpPr>
        <p:spPr>
          <a:xfrm>
            <a:off x="2480854" y="5777224"/>
            <a:ext cx="1953442" cy="31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84" tIns="20886" rIns="41784" bIns="20886" anchor="t" anchorCtr="0">
            <a:noAutofit/>
          </a:bodyPr>
          <a:lstStyle/>
          <a:p>
            <a:pPr algn="ctr">
              <a:lnSpc>
                <a:spcPts val="1974"/>
              </a:lnSpc>
            </a:pPr>
            <a:r>
              <a:rPr lang="zh-TW" altLang="en-US" sz="1800" b="1" dirty="0" smtClean="0">
                <a:latin typeface="Noto Sans TC" panose="020B0200000000000000" pitchFamily="34" charset="-120"/>
                <a:ea typeface="Noto Sans TC" panose="020B0200000000000000" pitchFamily="34" charset="-120"/>
              </a:rPr>
              <a:t>食力補給站</a:t>
            </a:r>
            <a:endParaRPr lang="en-US" altLang="zh-TW" sz="1800" b="1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38" y="7095427"/>
            <a:ext cx="1794827" cy="1346424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1471569" y="6493492"/>
            <a:ext cx="1458966" cy="397971"/>
          </a:xfrm>
          <a:prstGeom prst="roundRect">
            <a:avLst/>
          </a:prstGeom>
          <a:solidFill>
            <a:srgbClr val="D9E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49628D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硬體 </a:t>
            </a:r>
            <a:r>
              <a:rPr lang="en-US" altLang="zh-TW" b="1" dirty="0" smtClean="0">
                <a:solidFill>
                  <a:srgbClr val="49628D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- </a:t>
            </a:r>
            <a:r>
              <a:rPr lang="zh-TW" altLang="en-US" b="1" dirty="0" smtClean="0">
                <a:solidFill>
                  <a:srgbClr val="49628D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智取櫃</a:t>
            </a:r>
            <a:endParaRPr lang="zh-TW" altLang="en-US" b="1" dirty="0">
              <a:solidFill>
                <a:srgbClr val="49628D"/>
              </a:solidFill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3920066" y="6493492"/>
            <a:ext cx="1458000" cy="397971"/>
          </a:xfrm>
          <a:prstGeom prst="roundRect">
            <a:avLst/>
          </a:prstGeom>
          <a:solidFill>
            <a:srgbClr val="EEF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6A9882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軟體 </a:t>
            </a:r>
            <a:r>
              <a:rPr lang="en-US" altLang="zh-TW" b="1" dirty="0" smtClean="0">
                <a:solidFill>
                  <a:srgbClr val="6A9882"/>
                </a:solidFill>
                <a:latin typeface="Noto Sans TC" panose="020B0200000000000000" pitchFamily="34" charset="-120"/>
                <a:ea typeface="Noto Sans TC" panose="020B0200000000000000" pitchFamily="34" charset="-120"/>
              </a:rPr>
              <a:t>- PWA</a:t>
            </a:r>
            <a:endParaRPr lang="zh-TW" altLang="en-US" b="1" dirty="0">
              <a:solidFill>
                <a:srgbClr val="6A9882"/>
              </a:solidFill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39"/>
          <a:stretch/>
        </p:blipFill>
        <p:spPr>
          <a:xfrm>
            <a:off x="3939436" y="7095427"/>
            <a:ext cx="1419260" cy="1451674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330281" y="6604382"/>
            <a:ext cx="197438" cy="197438"/>
            <a:chOff x="2689320" y="2120564"/>
            <a:chExt cx="197438" cy="197438"/>
          </a:xfrm>
        </p:grpSpPr>
        <p:cxnSp>
          <p:nvCxnSpPr>
            <p:cNvPr id="58" name="直線接點 57"/>
            <p:cNvCxnSpPr/>
            <p:nvPr/>
          </p:nvCxnSpPr>
          <p:spPr>
            <a:xfrm>
              <a:off x="2689320" y="2219283"/>
              <a:ext cx="197438" cy="0"/>
            </a:xfrm>
            <a:prstGeom prst="line">
              <a:avLst/>
            </a:prstGeom>
            <a:ln w="762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rot="16200000">
              <a:off x="2689320" y="2219283"/>
              <a:ext cx="197438" cy="0"/>
            </a:xfrm>
            <a:prstGeom prst="line">
              <a:avLst/>
            </a:prstGeom>
            <a:ln w="762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88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618</Words>
  <Application>Microsoft Office PowerPoint</Application>
  <PresentationFormat>A4 紙張 (210x297 公釐)</PresentationFormat>
  <Paragraphs>108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Noto Sans TC</vt:lpstr>
      <vt:lpstr>Taipei Sans TC Beta</vt:lpstr>
      <vt:lpstr>新細明體</vt:lpstr>
      <vt:lpstr>源樣黑體 R</vt:lpstr>
      <vt:lpstr>Albany AMT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張菀娟</dc:creator>
  <cp:lastModifiedBy>santo</cp:lastModifiedBy>
  <cp:revision>67</cp:revision>
  <dcterms:created xsi:type="dcterms:W3CDTF">2021-06-03T21:44:07Z</dcterms:created>
  <dcterms:modified xsi:type="dcterms:W3CDTF">2023-11-12T04:34:54Z</dcterms:modified>
</cp:coreProperties>
</file>