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31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4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67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84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5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50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48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5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FD53-95C2-4F2E-BC08-74F89B8351F2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F013-80C7-4469-B2B2-72F1740AB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83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3957" y="107090"/>
            <a:ext cx="9144000" cy="1178011"/>
          </a:xfrm>
        </p:spPr>
        <p:txBody>
          <a:bodyPr>
            <a:noAutofit/>
          </a:bodyPr>
          <a:lstStyle/>
          <a:p>
            <a:pPr fontAlgn="base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Certificaton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J2E / API 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75903" y="1498229"/>
            <a:ext cx="4160108" cy="530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0" rIns="0" bIns="4761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Compétences mise en œuvre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Diagramme de classe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Maquette app.moqups.com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 utilisée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Organisation du travail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Arborescence du 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fonctionnalités du 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Démonstration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2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95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 n° 1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Alexandre :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</a:p>
          <a:p>
            <a:pPr marL="0" indent="0">
              <a:buNone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Homme de 35 ans sportif.</a:t>
            </a:r>
          </a:p>
          <a:p>
            <a:pPr marL="0" indent="0">
              <a:buNone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et comportement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En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tant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qu’utilisateur il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souhaite rechercher des activités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sportives d’une ville afin d’effectuer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une réservation.</a:t>
            </a:r>
          </a:p>
          <a:p>
            <a:pPr marL="0" indent="0">
              <a:buNone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 que cela implique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L’api permettra de lister toutes les activités sportives de la ville pour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onnaitre les horaires de réservation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3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 n° 2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Laurent :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Administrateur</a:t>
            </a:r>
          </a:p>
          <a:p>
            <a:pPr marL="0" indent="0">
              <a:buNone/>
            </a:pP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Contexte :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Homme de 40 ans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et comportement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En tant qu’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teur il souhaite consulter et gérer les utilisateurs connectés. Mettre à jour de nouvelles activités sportives pour une ville.</a:t>
            </a:r>
          </a:p>
          <a:p>
            <a:pPr marL="0" indent="0">
              <a:buNone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 que cela implique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L’api permettra de lister tous les utilisateurs connectés et les gérés ainsi que gérer les activités sportives référencées dans la base de données.</a:t>
            </a:r>
          </a:p>
          <a:p>
            <a:pPr marL="0" indent="0">
              <a:buNone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1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1536"/>
            <a:ext cx="10515600" cy="5015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story n° 1 : L’utilisateur doit s’inscrire et se connecter pour pouvoir rechercher toutes les activités sportives d’une ville choisie.</a:t>
            </a:r>
          </a:p>
          <a:p>
            <a:pPr marL="0" indent="0">
              <a:buNone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story n° 2 : L’utilisateur doit pourvoir visualiser, modifier, supprimer son profil.</a:t>
            </a:r>
          </a:p>
          <a:p>
            <a:pPr marL="0" indent="0">
              <a:buNone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Il doit pouvoir visualiser toutes les activités sportives d’une ville.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story n° 3 :</a:t>
            </a:r>
          </a:p>
          <a:p>
            <a:pPr marL="0" indent="0">
              <a:buNone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story n° 4 :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16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220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Certificaton J2E / API / Rest / Spring</vt:lpstr>
      <vt:lpstr>Présentation PowerPoint</vt:lpstr>
      <vt:lpstr>Persona n° 1</vt:lpstr>
      <vt:lpstr>Persona n° 2</vt:lpstr>
      <vt:lpstr>User Stories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Certificaton J2E / API / Rest / Spring</dc:title>
  <dc:creator>DOMINICK LOISEL</dc:creator>
  <cp:lastModifiedBy>DOMINICK LOISEL</cp:lastModifiedBy>
  <cp:revision>13</cp:revision>
  <dcterms:created xsi:type="dcterms:W3CDTF">2018-11-09T15:01:06Z</dcterms:created>
  <dcterms:modified xsi:type="dcterms:W3CDTF">2018-11-09T16:07:03Z</dcterms:modified>
</cp:coreProperties>
</file>