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302" r:id="rId5"/>
    <p:sldId id="289" r:id="rId6"/>
    <p:sldId id="297" r:id="rId7"/>
    <p:sldId id="304" r:id="rId8"/>
    <p:sldId id="286" r:id="rId9"/>
    <p:sldId id="306" r:id="rId10"/>
    <p:sldId id="298" r:id="rId11"/>
    <p:sldId id="300" r:id="rId12"/>
    <p:sldId id="260" r:id="rId13"/>
    <p:sldId id="261" r:id="rId14"/>
    <p:sldId id="262" r:id="rId15"/>
    <p:sldId id="263" r:id="rId16"/>
    <p:sldId id="283" r:id="rId17"/>
    <p:sldId id="284" r:id="rId18"/>
    <p:sldId id="285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7F"/>
    <a:srgbClr val="383987"/>
    <a:srgbClr val="A099CB"/>
    <a:srgbClr val="95C1C4"/>
    <a:srgbClr val="B9D6D8"/>
    <a:srgbClr val="AFA8D3"/>
    <a:srgbClr val="4649AA"/>
    <a:srgbClr val="A9A4D0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电子词典需求分析与畅想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Shape 6922"/>
          <p:cNvSpPr/>
          <p:nvPr/>
        </p:nvSpPr>
        <p:spPr>
          <a:xfrm>
            <a:off x="690245" y="4327701"/>
            <a:ext cx="6115050" cy="969496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第</a:t>
            </a:r>
            <a:r>
              <a:rPr lang="en-US" altLang="zh-CN" sz="1600" b="1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组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lang="en-US" altLang="zh-CN" sz="1400" kern="0" dirty="0">
              <a:solidFill>
                <a:srgbClr val="383987"/>
              </a:solidFill>
              <a:uFillTx/>
              <a:ea typeface="Arial Unicode MS" panose="020B0604020202020204" charset="-122"/>
              <a:sym typeface="+mn-ea"/>
            </a:endParaRPr>
          </a:p>
          <a:p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历珵 </a:t>
            </a:r>
            <a:r>
              <a:rPr lang="en-US" altLang="zh-CN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李雨萌  裴佳闻  冉文静 战瑛 张楚悦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6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6931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6931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68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868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26795" y="4883150"/>
            <a:ext cx="984313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985510" y="1793240"/>
            <a:ext cx="283845" cy="5067300"/>
          </a:xfrm>
          <a:prstGeom prst="upArrow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5470" y="229696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5470" y="2545715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5470" y="415815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5470" y="4406900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4550" y="230649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750" y="2545715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94550" y="416767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750" y="4416425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11140" y="2306955"/>
            <a:ext cx="479425" cy="479425"/>
            <a:chOff x="16833" y="6605"/>
            <a:chExt cx="3352" cy="3352"/>
          </a:xfrm>
        </p:grpSpPr>
        <p:sp>
          <p:nvSpPr>
            <p:cNvPr id="219161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9169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3015" y="2296795"/>
            <a:ext cx="502920" cy="503555"/>
            <a:chOff x="9783" y="4485"/>
            <a:chExt cx="3354" cy="3356"/>
          </a:xfrm>
        </p:grpSpPr>
        <p:sp>
          <p:nvSpPr>
            <p:cNvPr id="219163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0" b="0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98440" y="4201795"/>
            <a:ext cx="501650" cy="501650"/>
            <a:chOff x="12280" y="13241"/>
            <a:chExt cx="3352" cy="3352"/>
          </a:xfrm>
        </p:grpSpPr>
        <p:sp>
          <p:nvSpPr>
            <p:cNvPr id="219162" name="AutoShape 10"/>
            <p:cNvSpPr/>
            <p:nvPr/>
          </p:nvSpPr>
          <p:spPr>
            <a:xfrm>
              <a:off x="12280" y="13241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67" name="Group 15"/>
            <p:cNvGrpSpPr/>
            <p:nvPr/>
          </p:nvGrpSpPr>
          <p:grpSpPr>
            <a:xfrm>
              <a:off x="13490" y="14422"/>
              <a:ext cx="953" cy="920"/>
              <a:chOff x="0" y="0"/>
              <a:chExt cx="380" cy="367"/>
            </a:xfrm>
          </p:grpSpPr>
          <p:sp>
            <p:nvSpPr>
              <p:cNvPr id="219172" name="AutoShape 16"/>
              <p:cNvSpPr/>
              <p:nvPr/>
            </p:nvSpPr>
            <p:spPr>
              <a:xfrm>
                <a:off x="0" y="0"/>
                <a:ext cx="380" cy="36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4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4"/>
                  </a:cxn>
                </a:cxnLst>
                <a:rect l="0" t="0" r="0" b="0"/>
                <a:pathLst>
                  <a:path w="21600" h="21600">
                    <a:moveTo>
                      <a:pt x="20138" y="0"/>
                    </a:moveTo>
                    <a:cubicBezTo>
                      <a:pt x="1462" y="0"/>
                      <a:pt x="1462" y="0"/>
                      <a:pt x="1462" y="0"/>
                    </a:cubicBezTo>
                    <a:cubicBezTo>
                      <a:pt x="650" y="0"/>
                      <a:pt x="0" y="680"/>
                      <a:pt x="0" y="1531"/>
                    </a:cubicBezTo>
                    <a:cubicBezTo>
                      <a:pt x="0" y="15477"/>
                      <a:pt x="0" y="15477"/>
                      <a:pt x="0" y="15477"/>
                    </a:cubicBezTo>
                    <a:cubicBezTo>
                      <a:pt x="0" y="16328"/>
                      <a:pt x="650" y="17008"/>
                      <a:pt x="1462" y="17008"/>
                    </a:cubicBezTo>
                    <a:cubicBezTo>
                      <a:pt x="8608" y="17008"/>
                      <a:pt x="8608" y="17008"/>
                      <a:pt x="8608" y="17008"/>
                    </a:cubicBezTo>
                    <a:cubicBezTo>
                      <a:pt x="8608" y="17008"/>
                      <a:pt x="8932" y="20069"/>
                      <a:pt x="6334" y="20069"/>
                    </a:cubicBezTo>
                    <a:cubicBezTo>
                      <a:pt x="6334" y="21600"/>
                      <a:pt x="6334" y="21600"/>
                      <a:pt x="6334" y="21600"/>
                    </a:cubicBezTo>
                    <a:cubicBezTo>
                      <a:pt x="8608" y="21600"/>
                      <a:pt x="8608" y="21600"/>
                      <a:pt x="8608" y="21600"/>
                    </a:cubicBezTo>
                    <a:cubicBezTo>
                      <a:pt x="12992" y="21600"/>
                      <a:pt x="12992" y="21600"/>
                      <a:pt x="12992" y="21600"/>
                    </a:cubicBezTo>
                    <a:cubicBezTo>
                      <a:pt x="15104" y="21600"/>
                      <a:pt x="15104" y="21600"/>
                      <a:pt x="15104" y="21600"/>
                    </a:cubicBezTo>
                    <a:cubicBezTo>
                      <a:pt x="15104" y="20069"/>
                      <a:pt x="15104" y="20069"/>
                      <a:pt x="15104" y="20069"/>
                    </a:cubicBezTo>
                    <a:cubicBezTo>
                      <a:pt x="12505" y="20069"/>
                      <a:pt x="12992" y="17008"/>
                      <a:pt x="12992" y="17008"/>
                    </a:cubicBezTo>
                    <a:cubicBezTo>
                      <a:pt x="20138" y="17008"/>
                      <a:pt x="20138" y="17008"/>
                      <a:pt x="20138" y="17008"/>
                    </a:cubicBezTo>
                    <a:cubicBezTo>
                      <a:pt x="20950" y="17008"/>
                      <a:pt x="21600" y="16328"/>
                      <a:pt x="21600" y="15477"/>
                    </a:cubicBezTo>
                    <a:cubicBezTo>
                      <a:pt x="21600" y="1531"/>
                      <a:pt x="21600" y="1531"/>
                      <a:pt x="21600" y="1531"/>
                    </a:cubicBezTo>
                    <a:cubicBezTo>
                      <a:pt x="21600" y="680"/>
                      <a:pt x="20950" y="0"/>
                      <a:pt x="20138" y="0"/>
                    </a:cubicBezTo>
                    <a:close/>
                    <a:moveTo>
                      <a:pt x="9582" y="15137"/>
                    </a:moveTo>
                    <a:cubicBezTo>
                      <a:pt x="9582" y="14457"/>
                      <a:pt x="10232" y="13946"/>
                      <a:pt x="10881" y="13946"/>
                    </a:cubicBezTo>
                    <a:cubicBezTo>
                      <a:pt x="11531" y="13946"/>
                      <a:pt x="12180" y="14457"/>
                      <a:pt x="12180" y="15137"/>
                    </a:cubicBezTo>
                    <a:cubicBezTo>
                      <a:pt x="12180" y="15817"/>
                      <a:pt x="11531" y="16498"/>
                      <a:pt x="10881" y="16498"/>
                    </a:cubicBezTo>
                    <a:cubicBezTo>
                      <a:pt x="10232" y="16498"/>
                      <a:pt x="9582" y="15817"/>
                      <a:pt x="9582" y="15137"/>
                    </a:cubicBezTo>
                    <a:close/>
                    <a:moveTo>
                      <a:pt x="19976" y="13436"/>
                    </a:moveTo>
                    <a:cubicBezTo>
                      <a:pt x="1462" y="13436"/>
                      <a:pt x="1462" y="13436"/>
                      <a:pt x="1462" y="13436"/>
                    </a:cubicBezTo>
                    <a:cubicBezTo>
                      <a:pt x="1462" y="1701"/>
                      <a:pt x="1462" y="1701"/>
                      <a:pt x="1462" y="1701"/>
                    </a:cubicBezTo>
                    <a:cubicBezTo>
                      <a:pt x="19976" y="1701"/>
                      <a:pt x="19976" y="1701"/>
                      <a:pt x="19976" y="1701"/>
                    </a:cubicBezTo>
                    <a:lnTo>
                      <a:pt x="19976" y="13436"/>
                    </a:lnTo>
                    <a:close/>
                    <a:moveTo>
                      <a:pt x="19976" y="13436"/>
                    </a:move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3" name="AutoShape 17"/>
              <p:cNvSpPr/>
              <p:nvPr/>
            </p:nvSpPr>
            <p:spPr>
              <a:xfrm>
                <a:off x="179" y="24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FFFEFE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26835" y="4203065"/>
            <a:ext cx="499110" cy="500380"/>
            <a:chOff x="16833" y="15877"/>
            <a:chExt cx="3352" cy="3356"/>
          </a:xfrm>
        </p:grpSpPr>
        <p:sp>
          <p:nvSpPr>
            <p:cNvPr id="219164" name="AutoShape 12"/>
            <p:cNvSpPr/>
            <p:nvPr/>
          </p:nvSpPr>
          <p:spPr>
            <a:xfrm>
              <a:off x="16833" y="15877"/>
              <a:ext cx="3353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AutoShape 18"/>
            <p:cNvSpPr/>
            <p:nvPr/>
          </p:nvSpPr>
          <p:spPr>
            <a:xfrm>
              <a:off x="18100" y="17292"/>
              <a:ext cx="940" cy="83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0" b="0"/>
              <a:pathLst>
                <a:path w="21600" h="21600">
                  <a:moveTo>
                    <a:pt x="21600" y="8640"/>
                  </a:moveTo>
                  <a:cubicBezTo>
                    <a:pt x="21600" y="3960"/>
                    <a:pt x="16676" y="0"/>
                    <a:pt x="10800" y="0"/>
                  </a:cubicBezTo>
                  <a:cubicBezTo>
                    <a:pt x="4765" y="0"/>
                    <a:pt x="0" y="3960"/>
                    <a:pt x="0" y="8640"/>
                  </a:cubicBezTo>
                  <a:cubicBezTo>
                    <a:pt x="0" y="12060"/>
                    <a:pt x="2382" y="14940"/>
                    <a:pt x="5876" y="16380"/>
                  </a:cubicBezTo>
                  <a:cubicBezTo>
                    <a:pt x="6035" y="17280"/>
                    <a:pt x="5718" y="19080"/>
                    <a:pt x="3335" y="21600"/>
                  </a:cubicBezTo>
                  <a:cubicBezTo>
                    <a:pt x="3335" y="21600"/>
                    <a:pt x="8576" y="19980"/>
                    <a:pt x="11435" y="17280"/>
                  </a:cubicBezTo>
                  <a:cubicBezTo>
                    <a:pt x="17153" y="16920"/>
                    <a:pt x="21600" y="13140"/>
                    <a:pt x="21600" y="8640"/>
                  </a:cubicBezTo>
                  <a:close/>
                  <a:moveTo>
                    <a:pt x="21600" y="864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4810" y="232283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4225" y="270510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85340" y="262255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15055" y="234251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4470" y="272478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45585" y="264223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01335" y="236029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0750" y="274256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31865" y="266001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56525" y="238379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55940" y="276606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187055" y="268351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/>
          <p:nvPr/>
        </p:nvSpPr>
        <p:spPr>
          <a:xfrm>
            <a:off x="1532255" y="4790440"/>
            <a:ext cx="9060180" cy="549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Lorem ipsum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sit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amet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consectetuer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adipiscing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sed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nonummy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nibh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euismod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tincidunt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laoreet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dolore magna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erat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volutpat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Ut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wisi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enim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ad minim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veniam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quis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nostrud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exerci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tation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ullamcorper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suscipit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lobortis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nisl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aliquip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ex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ea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commodo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Duis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autem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iriure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hendrerit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vulputate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esse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molestie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87" y="1076853"/>
            <a:ext cx="6405532" cy="4401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759575"/>
            <a:ext cx="4452620" cy="2838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6" y="1845812"/>
            <a:ext cx="1842005" cy="3648878"/>
          </a:xfrm>
          <a:prstGeom prst="rect">
            <a:avLst/>
          </a:prstGeom>
        </p:spPr>
      </p:pic>
      <p:sp>
        <p:nvSpPr>
          <p:cNvPr id="37" name="Text Placeholder 32"/>
          <p:cNvSpPr txBox="1"/>
          <p:nvPr/>
        </p:nvSpPr>
        <p:spPr>
          <a:xfrm>
            <a:off x="6374906" y="1697091"/>
            <a:ext cx="5446884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050" dirty="0">
              <a:solidFill>
                <a:srgbClr val="657284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6374907" y="1403720"/>
            <a:ext cx="5446881" cy="2754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lt"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lt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</a:p>
        </p:txBody>
      </p:sp>
      <p:sp>
        <p:nvSpPr>
          <p:cNvPr id="39" name="Oval 38"/>
          <p:cNvSpPr txBox="1">
            <a:spLocks noChangeAspect="1"/>
          </p:cNvSpPr>
          <p:nvPr/>
        </p:nvSpPr>
        <p:spPr>
          <a:xfrm>
            <a:off x="6374906" y="2794012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01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7083018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7083020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Help</a:t>
            </a:r>
          </a:p>
        </p:txBody>
      </p:sp>
      <p:sp>
        <p:nvSpPr>
          <p:cNvPr id="42" name="Oval 41"/>
          <p:cNvSpPr txBox="1">
            <a:spLocks noChangeAspect="1"/>
          </p:cNvSpPr>
          <p:nvPr/>
        </p:nvSpPr>
        <p:spPr>
          <a:xfrm>
            <a:off x="6374906" y="3737129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02</a:t>
            </a:r>
          </a:p>
        </p:txBody>
      </p:sp>
      <p:sp>
        <p:nvSpPr>
          <p:cNvPr id="43" name="Text Placeholder 32"/>
          <p:cNvSpPr txBox="1"/>
          <p:nvPr/>
        </p:nvSpPr>
        <p:spPr>
          <a:xfrm>
            <a:off x="7083018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7083020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Chat</a:t>
            </a:r>
          </a:p>
        </p:txBody>
      </p:sp>
      <p:sp>
        <p:nvSpPr>
          <p:cNvPr id="45" name="Oval 44"/>
          <p:cNvSpPr txBox="1">
            <a:spLocks noChangeAspect="1"/>
          </p:cNvSpPr>
          <p:nvPr/>
        </p:nvSpPr>
        <p:spPr>
          <a:xfrm>
            <a:off x="9239404" y="2800997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04</a:t>
            </a:r>
          </a:p>
        </p:txBody>
      </p:sp>
      <p:sp>
        <p:nvSpPr>
          <p:cNvPr id="46" name="Text Placeholder 32"/>
          <p:cNvSpPr txBox="1"/>
          <p:nvPr/>
        </p:nvSpPr>
        <p:spPr>
          <a:xfrm>
            <a:off x="9947516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9947518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Ecology</a:t>
            </a:r>
          </a:p>
        </p:txBody>
      </p:sp>
      <p:sp>
        <p:nvSpPr>
          <p:cNvPr id="48" name="Oval 47"/>
          <p:cNvSpPr txBox="1">
            <a:spLocks noChangeAspect="1"/>
          </p:cNvSpPr>
          <p:nvPr/>
        </p:nvSpPr>
        <p:spPr>
          <a:xfrm>
            <a:off x="9239404" y="3737129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05</a:t>
            </a:r>
          </a:p>
        </p:txBody>
      </p:sp>
      <p:sp>
        <p:nvSpPr>
          <p:cNvPr id="49" name="Text Placeholder 32"/>
          <p:cNvSpPr txBox="1"/>
          <p:nvPr/>
        </p:nvSpPr>
        <p:spPr>
          <a:xfrm>
            <a:off x="9947516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9947518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Drop</a:t>
            </a:r>
          </a:p>
        </p:txBody>
      </p:sp>
      <p:sp>
        <p:nvSpPr>
          <p:cNvPr id="51" name="Oval 50"/>
          <p:cNvSpPr txBox="1">
            <a:spLocks noChangeAspect="1"/>
          </p:cNvSpPr>
          <p:nvPr/>
        </p:nvSpPr>
        <p:spPr>
          <a:xfrm>
            <a:off x="6374906" y="4690104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03</a:t>
            </a:r>
          </a:p>
        </p:txBody>
      </p:sp>
      <p:sp>
        <p:nvSpPr>
          <p:cNvPr id="52" name="Text Placeholder 32"/>
          <p:cNvSpPr txBox="1"/>
          <p:nvPr/>
        </p:nvSpPr>
        <p:spPr>
          <a:xfrm>
            <a:off x="7083018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7083020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Settings</a:t>
            </a:r>
          </a:p>
        </p:txBody>
      </p:sp>
      <p:sp>
        <p:nvSpPr>
          <p:cNvPr id="54" name="Oval 53"/>
          <p:cNvSpPr txBox="1">
            <a:spLocks noChangeAspect="1"/>
          </p:cNvSpPr>
          <p:nvPr/>
        </p:nvSpPr>
        <p:spPr>
          <a:xfrm>
            <a:off x="9239404" y="4690104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06</a:t>
            </a:r>
          </a:p>
        </p:txBody>
      </p:sp>
      <p:sp>
        <p:nvSpPr>
          <p:cNvPr id="55" name="Text Placeholder 32"/>
          <p:cNvSpPr txBox="1"/>
          <p:nvPr/>
        </p:nvSpPr>
        <p:spPr>
          <a:xfrm>
            <a:off x="9947516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/>
          <p:nvPr/>
        </p:nvSpPr>
        <p:spPr>
          <a:xfrm>
            <a:off x="9947518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Diamond</a:t>
            </a:r>
          </a:p>
        </p:txBody>
      </p:sp>
      <p:pic>
        <p:nvPicPr>
          <p:cNvPr id="5" name="图片 4" descr="C:\Users\影\Desktop\78.jpg7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88790" y="2433955"/>
            <a:ext cx="138493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40555" y="1969135"/>
            <a:ext cx="2949575" cy="2769235"/>
            <a:chOff x="6734" y="3355"/>
            <a:chExt cx="5732" cy="5381"/>
          </a:xfrm>
        </p:grpSpPr>
        <p:sp>
          <p:nvSpPr>
            <p:cNvPr id="3" name="Rounded Rectangle 6"/>
            <p:cNvSpPr/>
            <p:nvPr/>
          </p:nvSpPr>
          <p:spPr>
            <a:xfrm>
              <a:off x="6734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130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W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34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O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130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803515" y="21583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3515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803515" y="40252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3515" y="367347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30" y="215836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6130" y="399859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7120" y="364680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影\Desktop\10038431_130323419137_2.jpg10038431_130323419137_2"/>
          <p:cNvPicPr>
            <a:picLocks noChangeAspect="1"/>
          </p:cNvPicPr>
          <p:nvPr/>
        </p:nvPicPr>
        <p:blipFill>
          <a:blip r:embed="rId2"/>
          <a:srcRect b="7575"/>
          <a:stretch>
            <a:fillRect/>
          </a:stretch>
        </p:blipFill>
        <p:spPr>
          <a:xfrm>
            <a:off x="4018280" y="1160145"/>
            <a:ext cx="3860165" cy="4311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94485" y="2171065"/>
            <a:ext cx="2424430" cy="330073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67650" y="2171065"/>
            <a:ext cx="2516505" cy="3300730"/>
          </a:xfrm>
          <a:prstGeom prst="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8155" y="3007360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518920" y="2654935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7040" y="3107055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7837805" y="2754630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21" name="TextBox 1210"/>
          <p:cNvSpPr/>
          <p:nvPr/>
        </p:nvSpPr>
        <p:spPr>
          <a:xfrm>
            <a:off x="2850515" y="5855335"/>
            <a:ext cx="6195695" cy="213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7615" y="197739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7615" y="3568065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7615" y="528955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9137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030" y="197739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69137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030" y="3568065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9137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030" y="528955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Freeform 28"/>
          <p:cNvSpPr/>
          <p:nvPr/>
        </p:nvSpPr>
        <p:spPr>
          <a:xfrm>
            <a:off x="6852285" y="2725420"/>
            <a:ext cx="577215" cy="838835"/>
          </a:xfrm>
          <a:custGeom>
            <a:avLst/>
            <a:gdLst/>
            <a:ahLst/>
            <a:cxnLst>
              <a:cxn ang="0">
                <a:pos x="639249" y="0"/>
              </a:cxn>
              <a:cxn ang="0">
                <a:pos x="0" y="750714"/>
              </a:cxn>
              <a:cxn ang="0">
                <a:pos x="104751" y="929328"/>
              </a:cxn>
              <a:cxn ang="0">
                <a:pos x="639249" y="0"/>
              </a:cxn>
            </a:cxnLst>
            <a:rect l="0" t="0" r="0" b="0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Freeform 29"/>
          <p:cNvSpPr/>
          <p:nvPr/>
        </p:nvSpPr>
        <p:spPr>
          <a:xfrm>
            <a:off x="6556375" y="4078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Freeform 30"/>
          <p:cNvSpPr/>
          <p:nvPr/>
        </p:nvSpPr>
        <p:spPr>
          <a:xfrm>
            <a:off x="6683375" y="4205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Freeform 31"/>
          <p:cNvSpPr/>
          <p:nvPr/>
        </p:nvSpPr>
        <p:spPr>
          <a:xfrm>
            <a:off x="6556375" y="4078605"/>
            <a:ext cx="967740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71682" y="181300"/>
              </a:cxn>
              <a:cxn ang="0">
                <a:pos x="102065" y="0"/>
              </a:cxn>
            </a:cxnLst>
            <a:rect l="0" t="0" r="0" b="0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32"/>
          <p:cNvSpPr/>
          <p:nvPr/>
        </p:nvSpPr>
        <p:spPr>
          <a:xfrm>
            <a:off x="5775960" y="4241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33"/>
          <p:cNvSpPr/>
          <p:nvPr/>
        </p:nvSpPr>
        <p:spPr>
          <a:xfrm>
            <a:off x="5902960" y="4368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Freeform 34"/>
          <p:cNvSpPr/>
          <p:nvPr/>
        </p:nvSpPr>
        <p:spPr>
          <a:xfrm>
            <a:off x="5775960" y="4241800"/>
            <a:ext cx="48260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5" y="9401"/>
              </a:cxn>
              <a:cxn ang="0">
                <a:pos x="534498" y="927986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7" name="Freeform 35"/>
          <p:cNvSpPr/>
          <p:nvPr/>
        </p:nvSpPr>
        <p:spPr>
          <a:xfrm>
            <a:off x="4900295" y="3564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Freeform 36"/>
          <p:cNvSpPr/>
          <p:nvPr/>
        </p:nvSpPr>
        <p:spPr>
          <a:xfrm>
            <a:off x="5027295" y="3691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Freeform 37"/>
          <p:cNvSpPr/>
          <p:nvPr/>
        </p:nvSpPr>
        <p:spPr>
          <a:xfrm>
            <a:off x="5154295" y="3818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Freeform 38"/>
          <p:cNvSpPr/>
          <p:nvPr/>
        </p:nvSpPr>
        <p:spPr>
          <a:xfrm>
            <a:off x="5681345" y="2889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Freeform 39"/>
          <p:cNvSpPr/>
          <p:nvPr/>
        </p:nvSpPr>
        <p:spPr>
          <a:xfrm>
            <a:off x="5808345" y="3016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Freeform 40"/>
          <p:cNvSpPr/>
          <p:nvPr/>
        </p:nvSpPr>
        <p:spPr>
          <a:xfrm>
            <a:off x="4805680" y="2889250"/>
            <a:ext cx="970280" cy="161290"/>
          </a:xfrm>
          <a:custGeom>
            <a:avLst/>
            <a:gdLst/>
            <a:ahLst/>
            <a:cxnLst>
              <a:cxn ang="0">
                <a:pos x="1074368" y="0"/>
              </a:cxn>
              <a:cxn ang="0">
                <a:pos x="0" y="0"/>
              </a:cxn>
              <a:cxn ang="0">
                <a:pos x="969617" y="178614"/>
              </a:cxn>
              <a:cxn ang="0">
                <a:pos x="1074368" y="0"/>
              </a:cxn>
            </a:cxnLst>
            <a:rect l="0" t="0" r="0" b="0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Freeform 41"/>
          <p:cNvSpPr/>
          <p:nvPr/>
        </p:nvSpPr>
        <p:spPr>
          <a:xfrm>
            <a:off x="6369685" y="2889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42"/>
          <p:cNvSpPr/>
          <p:nvPr/>
        </p:nvSpPr>
        <p:spPr>
          <a:xfrm>
            <a:off x="6496685" y="3016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5" name="Freeform 43"/>
          <p:cNvSpPr/>
          <p:nvPr/>
        </p:nvSpPr>
        <p:spPr>
          <a:xfrm>
            <a:off x="6071870" y="2051050"/>
            <a:ext cx="48514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368" y="927986"/>
              </a:cxn>
              <a:cxn ang="0">
                <a:pos x="537184" y="927986"/>
              </a:cxn>
              <a:cxn ang="0">
                <a:pos x="244419" y="423033"/>
              </a:cxn>
              <a:cxn ang="0">
                <a:pos x="0" y="0"/>
              </a:cxn>
            </a:cxnLst>
            <a:rect l="0" t="0" r="0" b="0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46" name="Group 44"/>
          <p:cNvGrpSpPr/>
          <p:nvPr/>
        </p:nvGrpSpPr>
        <p:grpSpPr>
          <a:xfrm>
            <a:off x="4227830" y="2889250"/>
            <a:ext cx="1547495" cy="1943100"/>
            <a:chOff x="3949950" y="3095545"/>
            <a:chExt cx="1713617" cy="2152765"/>
          </a:xfrm>
          <a:solidFill>
            <a:srgbClr val="A099CB"/>
          </a:solidFill>
        </p:grpSpPr>
        <p:sp>
          <p:nvSpPr>
            <p:cNvPr id="76" name="Freeform 7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7" name="Group 71"/>
          <p:cNvGrpSpPr/>
          <p:nvPr/>
        </p:nvGrpSpPr>
        <p:grpSpPr>
          <a:xfrm>
            <a:off x="4438015" y="1841500"/>
            <a:ext cx="2118360" cy="1268095"/>
            <a:chOff x="4182282" y="1935228"/>
            <a:chExt cx="2346151" cy="1404736"/>
          </a:xfrm>
          <a:solidFill>
            <a:srgbClr val="95C1C4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8" name="Group 46"/>
          <p:cNvGrpSpPr/>
          <p:nvPr/>
        </p:nvGrpSpPr>
        <p:grpSpPr>
          <a:xfrm>
            <a:off x="5775960" y="4017645"/>
            <a:ext cx="2118360" cy="1269365"/>
            <a:chOff x="5663567" y="4345842"/>
            <a:chExt cx="2346151" cy="1406079"/>
          </a:xfrm>
          <a:solidFill>
            <a:srgbClr val="A099CB"/>
          </a:solidFill>
        </p:grpSpPr>
        <p:grpSp>
          <p:nvGrpSpPr>
            <p:cNvPr id="34864" name="Group 65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69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674717" y="4979124"/>
              <a:ext cx="362796" cy="338611"/>
              <a:chOff x="4418013" y="3475038"/>
              <a:chExt cx="285750" cy="266701"/>
            </a:xfrm>
            <a:grpFill/>
          </p:grpSpPr>
          <p:sp>
            <p:nvSpPr>
              <p:cNvPr id="68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849" name="Group 47"/>
          <p:cNvGrpSpPr/>
          <p:nvPr/>
        </p:nvGrpSpPr>
        <p:grpSpPr>
          <a:xfrm>
            <a:off x="4828540" y="3564255"/>
            <a:ext cx="1807845" cy="1722755"/>
            <a:chOff x="4614716" y="3843574"/>
            <a:chExt cx="2002354" cy="1908348"/>
          </a:xfrm>
          <a:solidFill>
            <a:srgbClr val="95C1C4"/>
          </a:solidFill>
        </p:grpSpPr>
        <p:grpSp>
          <p:nvGrpSpPr>
            <p:cNvPr id="34860" name="Group 61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861" name="Freeform 18"/>
            <p:cNvSpPr/>
            <p:nvPr/>
          </p:nvSpPr>
          <p:spPr>
            <a:xfrm>
              <a:off x="5122816" y="4936315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0" name="Group 55"/>
          <p:cNvGrpSpPr/>
          <p:nvPr/>
        </p:nvGrpSpPr>
        <p:grpSpPr>
          <a:xfrm>
            <a:off x="5695950" y="1841500"/>
            <a:ext cx="1805305" cy="1722755"/>
            <a:chOff x="5574932" y="1935228"/>
            <a:chExt cx="1999668" cy="1908347"/>
          </a:xfrm>
          <a:solidFill>
            <a:srgbClr val="A099CB"/>
          </a:solidFill>
        </p:grpSpPr>
        <p:sp>
          <p:nvSpPr>
            <p:cNvPr id="60" name="Freeform 59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51" name="Group 51"/>
          <p:cNvGrpSpPr/>
          <p:nvPr/>
        </p:nvGrpSpPr>
        <p:grpSpPr>
          <a:xfrm>
            <a:off x="6557010" y="2294890"/>
            <a:ext cx="1547495" cy="1946910"/>
            <a:chOff x="6528433" y="2437495"/>
            <a:chExt cx="1713617" cy="2156795"/>
          </a:xfrm>
          <a:solidFill>
            <a:srgbClr val="95C1C4"/>
          </a:solidFill>
        </p:grpSpPr>
        <p:sp>
          <p:nvSpPr>
            <p:cNvPr id="54" name="Freeform 53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2" name="Shape 222"/>
          <p:cNvSpPr/>
          <p:nvPr/>
        </p:nvSpPr>
        <p:spPr>
          <a:xfrm>
            <a:off x="4676140" y="3330575"/>
            <a:ext cx="296545" cy="372745"/>
          </a:xfrm>
          <a:custGeom>
            <a:avLst/>
            <a:gdLst/>
            <a:ahLst/>
            <a:cxnLst>
              <a:cxn ang="0">
                <a:pos x="164235" y="206345"/>
              </a:cxn>
              <a:cxn ang="5898240">
                <a:pos x="164235" y="206345"/>
              </a:cxn>
              <a:cxn ang="11796480">
                <a:pos x="164235" y="206345"/>
              </a:cxn>
              <a:cxn ang="17694720">
                <a:pos x="164235" y="206345"/>
              </a:cxn>
            </a:cxnLst>
            <a:rect l="0" t="0" r="0" b="0"/>
            <a:pathLst>
              <a:path w="21015" h="21072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222875" y="2196465"/>
            <a:ext cx="552450" cy="387985"/>
            <a:chOff x="7350125" y="1003300"/>
            <a:chExt cx="522288" cy="366713"/>
          </a:xfrm>
          <a:solidFill>
            <a:schemeClr val="bg1"/>
          </a:solidFill>
        </p:grpSpPr>
        <p:sp>
          <p:nvSpPr>
            <p:cNvPr id="85" name="Freeform 21"/>
            <p:cNvSpPr>
              <a:spLocks noEditPoints="1"/>
            </p:cNvSpPr>
            <p:nvPr/>
          </p:nvSpPr>
          <p:spPr bwMode="auto">
            <a:xfrm>
              <a:off x="7350125" y="1003300"/>
              <a:ext cx="373063" cy="366713"/>
            </a:xfrm>
            <a:custGeom>
              <a:avLst/>
              <a:gdLst>
                <a:gd name="T0" fmla="*/ 85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5 w 99"/>
                <a:gd name="T7" fmla="*/ 38 h 97"/>
                <a:gd name="T8" fmla="*/ 83 w 99"/>
                <a:gd name="T9" fmla="*/ 32 h 97"/>
                <a:gd name="T10" fmla="*/ 88 w 99"/>
                <a:gd name="T11" fmla="*/ 18 h 97"/>
                <a:gd name="T12" fmla="*/ 81 w 99"/>
                <a:gd name="T13" fmla="*/ 11 h 97"/>
                <a:gd name="T14" fmla="*/ 67 w 99"/>
                <a:gd name="T15" fmla="*/ 16 h 97"/>
                <a:gd name="T16" fmla="*/ 61 w 99"/>
                <a:gd name="T17" fmla="*/ 14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4 h 97"/>
                <a:gd name="T24" fmla="*/ 32 w 99"/>
                <a:gd name="T25" fmla="*/ 16 h 97"/>
                <a:gd name="T26" fmla="*/ 18 w 99"/>
                <a:gd name="T27" fmla="*/ 11 h 97"/>
                <a:gd name="T28" fmla="*/ 10 w 99"/>
                <a:gd name="T29" fmla="*/ 18 h 97"/>
                <a:gd name="T30" fmla="*/ 16 w 99"/>
                <a:gd name="T31" fmla="*/ 32 h 97"/>
                <a:gd name="T32" fmla="*/ 14 w 99"/>
                <a:gd name="T33" fmla="*/ 38 h 97"/>
                <a:gd name="T34" fmla="*/ 0 w 99"/>
                <a:gd name="T35" fmla="*/ 44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8 w 99"/>
                <a:gd name="T45" fmla="*/ 87 h 97"/>
                <a:gd name="T46" fmla="*/ 32 w 99"/>
                <a:gd name="T47" fmla="*/ 82 h 97"/>
                <a:gd name="T48" fmla="*/ 38 w 99"/>
                <a:gd name="T49" fmla="*/ 84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7 h 97"/>
                <a:gd name="T60" fmla="*/ 89 w 99"/>
                <a:gd name="T61" fmla="*/ 79 h 97"/>
                <a:gd name="T62" fmla="*/ 83 w 99"/>
                <a:gd name="T63" fmla="*/ 66 h 97"/>
                <a:gd name="T64" fmla="*/ 85 w 99"/>
                <a:gd name="T65" fmla="*/ 60 h 97"/>
                <a:gd name="T66" fmla="*/ 49 w 99"/>
                <a:gd name="T67" fmla="*/ 64 h 97"/>
                <a:gd name="T68" fmla="*/ 34 w 99"/>
                <a:gd name="T69" fmla="*/ 49 h 97"/>
                <a:gd name="T70" fmla="*/ 49 w 99"/>
                <a:gd name="T71" fmla="*/ 33 h 97"/>
                <a:gd name="T72" fmla="*/ 65 w 99"/>
                <a:gd name="T73" fmla="*/ 49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60"/>
                  </a:moveTo>
                  <a:cubicBezTo>
                    <a:pt x="85" y="60"/>
                    <a:pt x="99" y="55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8"/>
                    <a:pt x="85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8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5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4"/>
                    <a:pt x="38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8"/>
                    <a:pt x="32" y="82"/>
                    <a:pt x="32" y="82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3" y="66"/>
                    <a:pt x="83" y="66"/>
                  </a:cubicBezTo>
                  <a:lnTo>
                    <a:pt x="85" y="60"/>
                  </a:lnTo>
                  <a:close/>
                  <a:moveTo>
                    <a:pt x="49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49" y="33"/>
                  </a:cubicBezTo>
                  <a:cubicBezTo>
                    <a:pt x="58" y="33"/>
                    <a:pt x="65" y="40"/>
                    <a:pt x="65" y="49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22"/>
            <p:cNvSpPr>
              <a:spLocks noEditPoints="1"/>
            </p:cNvSpPr>
            <p:nvPr/>
          </p:nvSpPr>
          <p:spPr bwMode="auto">
            <a:xfrm>
              <a:off x="7699375" y="1189038"/>
              <a:ext cx="173038" cy="176213"/>
            </a:xfrm>
            <a:custGeom>
              <a:avLst/>
              <a:gdLst>
                <a:gd name="T0" fmla="*/ 41 w 46"/>
                <a:gd name="T1" fmla="*/ 22 h 47"/>
                <a:gd name="T2" fmla="*/ 40 w 46"/>
                <a:gd name="T3" fmla="*/ 19 h 47"/>
                <a:gd name="T4" fmla="*/ 44 w 46"/>
                <a:gd name="T5" fmla="*/ 13 h 47"/>
                <a:gd name="T6" fmla="*/ 42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5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4 h 47"/>
                <a:gd name="T28" fmla="*/ 1 w 46"/>
                <a:gd name="T29" fmla="*/ 15 h 47"/>
                <a:gd name="T30" fmla="*/ 0 w 46"/>
                <a:gd name="T31" fmla="*/ 20 h 47"/>
                <a:gd name="T32" fmla="*/ 6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5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1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5 h 47"/>
                <a:gd name="T58" fmla="*/ 38 w 46"/>
                <a:gd name="T59" fmla="*/ 33 h 47"/>
                <a:gd name="T60" fmla="*/ 45 w 46"/>
                <a:gd name="T61" fmla="*/ 31 h 47"/>
                <a:gd name="T62" fmla="*/ 46 w 46"/>
                <a:gd name="T63" fmla="*/ 26 h 47"/>
                <a:gd name="T64" fmla="*/ 41 w 46"/>
                <a:gd name="T65" fmla="*/ 22 h 47"/>
                <a:gd name="T66" fmla="*/ 30 w 46"/>
                <a:gd name="T67" fmla="*/ 25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1" y="22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4" y="13"/>
                    <a:pt x="44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8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22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1" y="15"/>
                    <a:pt x="1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3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4" y="41"/>
                    <a:pt x="24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6" y="35"/>
                    <a:pt x="36" y="3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1" y="22"/>
                    <a:pt x="41" y="22"/>
                  </a:cubicBezTo>
                  <a:close/>
                  <a:moveTo>
                    <a:pt x="30" y="25"/>
                  </a:moveTo>
                  <a:cubicBezTo>
                    <a:pt x="29" y="29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4" name="Freeform 71"/>
          <p:cNvSpPr>
            <a:spLocks noEditPoints="1"/>
          </p:cNvSpPr>
          <p:nvPr/>
        </p:nvSpPr>
        <p:spPr>
          <a:xfrm>
            <a:off x="6766560" y="2215515"/>
            <a:ext cx="227965" cy="346075"/>
          </a:xfrm>
          <a:custGeom>
            <a:avLst/>
            <a:gdLst/>
            <a:ahLst/>
            <a:cxnLst>
              <a:cxn ang="0">
                <a:pos x="68377" y="309657"/>
              </a:cxn>
              <a:cxn ang="0">
                <a:pos x="189353" y="309657"/>
              </a:cxn>
              <a:cxn ang="0">
                <a:pos x="189353" y="309657"/>
              </a:cxn>
              <a:cxn ang="0">
                <a:pos x="194612" y="309657"/>
              </a:cxn>
              <a:cxn ang="0">
                <a:pos x="199872" y="299160"/>
              </a:cxn>
              <a:cxn ang="0">
                <a:pos x="126235" y="215185"/>
              </a:cxn>
              <a:cxn ang="0">
                <a:pos x="57858" y="299160"/>
              </a:cxn>
              <a:cxn ang="0">
                <a:pos x="57858" y="309657"/>
              </a:cxn>
              <a:cxn ang="0">
                <a:pos x="68377" y="309657"/>
              </a:cxn>
              <a:cxn ang="0">
                <a:pos x="68377" y="309657"/>
              </a:cxn>
              <a:cxn ang="0">
                <a:pos x="231431" y="57733"/>
              </a:cxn>
              <a:cxn ang="0">
                <a:pos x="252470" y="36739"/>
              </a:cxn>
              <a:cxn ang="0">
                <a:pos x="252470" y="26242"/>
              </a:cxn>
              <a:cxn ang="0">
                <a:pos x="231431" y="0"/>
              </a:cxn>
              <a:cxn ang="0">
                <a:pos x="26299" y="0"/>
              </a:cxn>
              <a:cxn ang="0">
                <a:pos x="0" y="26242"/>
              </a:cxn>
              <a:cxn ang="0">
                <a:pos x="0" y="36739"/>
              </a:cxn>
              <a:cxn ang="0">
                <a:pos x="21039" y="57733"/>
              </a:cxn>
              <a:cxn ang="0">
                <a:pos x="231431" y="57733"/>
              </a:cxn>
              <a:cxn ang="0">
                <a:pos x="210392" y="68230"/>
              </a:cxn>
              <a:cxn ang="0">
                <a:pos x="231431" y="68230"/>
              </a:cxn>
              <a:cxn ang="0">
                <a:pos x="163054" y="188943"/>
              </a:cxn>
              <a:cxn ang="0">
                <a:pos x="231431" y="309657"/>
              </a:cxn>
              <a:cxn ang="0">
                <a:pos x="210392" y="309657"/>
              </a:cxn>
              <a:cxn ang="0">
                <a:pos x="136755" y="199440"/>
              </a:cxn>
              <a:cxn ang="0">
                <a:pos x="131495" y="188943"/>
              </a:cxn>
              <a:cxn ang="0">
                <a:pos x="136755" y="183695"/>
              </a:cxn>
              <a:cxn ang="0">
                <a:pos x="136755" y="183695"/>
              </a:cxn>
              <a:cxn ang="0">
                <a:pos x="210392" y="68230"/>
              </a:cxn>
              <a:cxn ang="0">
                <a:pos x="21039" y="320154"/>
              </a:cxn>
              <a:cxn ang="0">
                <a:pos x="0" y="346396"/>
              </a:cxn>
              <a:cxn ang="0">
                <a:pos x="0" y="356893"/>
              </a:cxn>
              <a:cxn ang="0">
                <a:pos x="26299" y="383135"/>
              </a:cxn>
              <a:cxn ang="0">
                <a:pos x="231431" y="383135"/>
              </a:cxn>
              <a:cxn ang="0">
                <a:pos x="252470" y="356893"/>
              </a:cxn>
              <a:cxn ang="0">
                <a:pos x="252470" y="346396"/>
              </a:cxn>
              <a:cxn ang="0">
                <a:pos x="231431" y="320154"/>
              </a:cxn>
              <a:cxn ang="0">
                <a:pos x="21039" y="320154"/>
              </a:cxn>
              <a:cxn ang="0">
                <a:pos x="42078" y="309657"/>
              </a:cxn>
              <a:cxn ang="0">
                <a:pos x="21039" y="309657"/>
              </a:cxn>
              <a:cxn ang="0">
                <a:pos x="94676" y="188943"/>
              </a:cxn>
              <a:cxn ang="0">
                <a:pos x="21039" y="68230"/>
              </a:cxn>
              <a:cxn ang="0">
                <a:pos x="42078" y="68230"/>
              </a:cxn>
              <a:cxn ang="0">
                <a:pos x="115715" y="183695"/>
              </a:cxn>
              <a:cxn ang="0">
                <a:pos x="126235" y="194192"/>
              </a:cxn>
              <a:cxn ang="0">
                <a:pos x="115715" y="199440"/>
              </a:cxn>
              <a:cxn ang="0">
                <a:pos x="42078" y="309657"/>
              </a:cxn>
            </a:cxnLst>
            <a:rect l="0" t="0" r="0" b="0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Shape 227"/>
          <p:cNvSpPr/>
          <p:nvPr/>
        </p:nvSpPr>
        <p:spPr>
          <a:xfrm>
            <a:off x="7299960" y="3390900"/>
            <a:ext cx="391160" cy="417195"/>
          </a:xfrm>
          <a:custGeom>
            <a:avLst/>
            <a:gdLst/>
            <a:ahLst/>
            <a:cxnLst>
              <a:cxn ang="0">
                <a:pos x="216506" y="230944"/>
              </a:cxn>
              <a:cxn ang="5898240">
                <a:pos x="216506" y="230944"/>
              </a:cxn>
              <a:cxn ang="11796480">
                <a:pos x="216506" y="230944"/>
              </a:cxn>
              <a:cxn ang="17694720">
                <a:pos x="216506" y="230944"/>
              </a:cxn>
            </a:cxnLst>
            <a:rect l="0" t="0" r="0" b="0"/>
            <a:pathLst>
              <a:path w="21153" h="2126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378825" y="39282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78825" y="4177030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8825" y="18416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8825" y="2090420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6822" y="39454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725" y="4194175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r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6822" y="18588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725" y="2107565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5267780" y="4571551"/>
            <a:ext cx="410810" cy="365396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18"/>
          <p:cNvSpPr/>
          <p:nvPr/>
        </p:nvSpPr>
        <p:spPr>
          <a:xfrm>
            <a:off x="6603171" y="4550333"/>
            <a:ext cx="413155" cy="413413"/>
          </a:xfrm>
          <a:custGeom>
            <a:avLst/>
            <a:gdLst/>
            <a:ahLst/>
            <a:cxnLst>
              <a:cxn ang="0">
                <a:pos x="305622" y="413623"/>
              </a:cxn>
              <a:cxn ang="0">
                <a:pos x="337793" y="380303"/>
              </a:cxn>
              <a:cxn ang="0">
                <a:pos x="281494" y="178088"/>
              </a:cxn>
              <a:cxn ang="0">
                <a:pos x="365368" y="94214"/>
              </a:cxn>
              <a:cxn ang="0">
                <a:pos x="390645" y="21830"/>
              </a:cxn>
              <a:cxn ang="0">
                <a:pos x="319410" y="48256"/>
              </a:cxn>
              <a:cxn ang="0">
                <a:pos x="235536" y="132130"/>
              </a:cxn>
              <a:cxn ang="0">
                <a:pos x="32171" y="74682"/>
              </a:cxn>
              <a:cxn ang="0">
                <a:pos x="0" y="108002"/>
              </a:cxn>
              <a:cxn ang="0">
                <a:pos x="170045" y="197620"/>
              </a:cxn>
              <a:cxn ang="0">
                <a:pos x="112598" y="255068"/>
              </a:cxn>
              <a:cxn ang="0">
                <a:pos x="43660" y="259663"/>
              </a:cxn>
              <a:cxn ang="0">
                <a:pos x="10341" y="291834"/>
              </a:cxn>
              <a:cxn ang="0">
                <a:pos x="91916" y="321707"/>
              </a:cxn>
              <a:cxn ang="0">
                <a:pos x="120640" y="402133"/>
              </a:cxn>
              <a:cxn ang="0">
                <a:pos x="153960" y="369963"/>
              </a:cxn>
              <a:cxn ang="0">
                <a:pos x="157407" y="301026"/>
              </a:cxn>
              <a:cxn ang="0">
                <a:pos x="216004" y="242429"/>
              </a:cxn>
              <a:cxn ang="0">
                <a:pos x="305622" y="413623"/>
              </a:cxn>
            </a:cxnLst>
            <a:rect l="0" t="0" r="0" b="0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2464" y="226351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6928" y="235996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6928" y="335437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16928" y="433608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22464" y="327570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464" y="4258687"/>
            <a:ext cx="428005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-63500" y="1508125"/>
            <a:ext cx="12318365" cy="1979295"/>
          </a:xfrm>
          <a:prstGeom prst="rect">
            <a:avLst/>
          </a:prstGeom>
          <a:solidFill>
            <a:srgbClr val="A099CB"/>
          </a:solidFill>
          <a:ln w="6350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14045" y="5801360"/>
            <a:ext cx="4319905" cy="9271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6" name="Picture 7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" y="2437130"/>
            <a:ext cx="4103370" cy="3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8" descr="psb"/>
          <p:cNvSpPr>
            <a:spLocks noChangeArrowheads="1"/>
          </p:cNvSpPr>
          <p:nvPr/>
        </p:nvSpPr>
        <p:spPr bwMode="auto">
          <a:xfrm>
            <a:off x="922020" y="2589530"/>
            <a:ext cx="3790950" cy="23888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5380567" y="1926401"/>
            <a:ext cx="6144684" cy="156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TITLE IN HERE PLEASE</a:t>
            </a: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8225" y="5295265"/>
            <a:ext cx="457200" cy="457200"/>
            <a:chOff x="13617" y="8826"/>
            <a:chExt cx="720" cy="720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13617" y="8826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8" name="Group 19"/>
            <p:cNvGrpSpPr/>
            <p:nvPr/>
          </p:nvGrpSpPr>
          <p:grpSpPr bwMode="auto">
            <a:xfrm>
              <a:off x="13837" y="9016"/>
              <a:ext cx="273" cy="347"/>
              <a:chOff x="4878" y="2560"/>
              <a:chExt cx="147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20"/>
              <p:cNvSpPr/>
              <p:nvPr/>
            </p:nvSpPr>
            <p:spPr bwMode="auto">
              <a:xfrm>
                <a:off x="4878" y="2560"/>
                <a:ext cx="147" cy="188"/>
              </a:xfrm>
              <a:custGeom>
                <a:avLst/>
                <a:gdLst>
                  <a:gd name="T0" fmla="*/ 16 w 71"/>
                  <a:gd name="T1" fmla="*/ 83 h 91"/>
                  <a:gd name="T2" fmla="*/ 8 w 71"/>
                  <a:gd name="T3" fmla="*/ 83 h 91"/>
                  <a:gd name="T4" fmla="*/ 8 w 71"/>
                  <a:gd name="T5" fmla="*/ 8 h 91"/>
                  <a:gd name="T6" fmla="*/ 67 w 71"/>
                  <a:gd name="T7" fmla="*/ 8 h 91"/>
                  <a:gd name="T8" fmla="*/ 71 w 71"/>
                  <a:gd name="T9" fmla="*/ 4 h 91"/>
                  <a:gd name="T10" fmla="*/ 67 w 71"/>
                  <a:gd name="T11" fmla="*/ 0 h 91"/>
                  <a:gd name="T12" fmla="*/ 4 w 71"/>
                  <a:gd name="T13" fmla="*/ 0 h 91"/>
                  <a:gd name="T14" fmla="*/ 0 w 71"/>
                  <a:gd name="T15" fmla="*/ 4 h 91"/>
                  <a:gd name="T16" fmla="*/ 0 w 71"/>
                  <a:gd name="T17" fmla="*/ 87 h 91"/>
                  <a:gd name="T18" fmla="*/ 4 w 71"/>
                  <a:gd name="T19" fmla="*/ 91 h 91"/>
                  <a:gd name="T20" fmla="*/ 16 w 71"/>
                  <a:gd name="T21" fmla="*/ 91 h 91"/>
                  <a:gd name="T22" fmla="*/ 20 w 71"/>
                  <a:gd name="T23" fmla="*/ 87 h 91"/>
                  <a:gd name="T24" fmla="*/ 16 w 71"/>
                  <a:gd name="T25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91">
                    <a:moveTo>
                      <a:pt x="16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9" y="8"/>
                      <a:pt x="71" y="6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2" y="91"/>
                      <a:pt x="4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8" y="91"/>
                      <a:pt x="20" y="89"/>
                      <a:pt x="20" y="87"/>
                    </a:cubicBezTo>
                    <a:cubicBezTo>
                      <a:pt x="20" y="85"/>
                      <a:pt x="18" y="83"/>
                      <a:pt x="16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1" name="Freeform 21"/>
              <p:cNvSpPr/>
              <p:nvPr/>
            </p:nvSpPr>
            <p:spPr bwMode="auto">
              <a:xfrm>
                <a:off x="4971" y="2669"/>
                <a:ext cx="54" cy="79"/>
              </a:xfrm>
              <a:custGeom>
                <a:avLst/>
                <a:gdLst>
                  <a:gd name="T0" fmla="*/ 22 w 26"/>
                  <a:gd name="T1" fmla="*/ 0 h 38"/>
                  <a:gd name="T2" fmla="*/ 18 w 26"/>
                  <a:gd name="T3" fmla="*/ 4 h 38"/>
                  <a:gd name="T4" fmla="*/ 18 w 26"/>
                  <a:gd name="T5" fmla="*/ 30 h 38"/>
                  <a:gd name="T6" fmla="*/ 4 w 26"/>
                  <a:gd name="T7" fmla="*/ 30 h 38"/>
                  <a:gd name="T8" fmla="*/ 0 w 26"/>
                  <a:gd name="T9" fmla="*/ 34 h 38"/>
                  <a:gd name="T10" fmla="*/ 4 w 26"/>
                  <a:gd name="T11" fmla="*/ 38 h 38"/>
                  <a:gd name="T12" fmla="*/ 22 w 26"/>
                  <a:gd name="T13" fmla="*/ 38 h 38"/>
                  <a:gd name="T14" fmla="*/ 25 w 26"/>
                  <a:gd name="T15" fmla="*/ 37 h 38"/>
                  <a:gd name="T16" fmla="*/ 26 w 26"/>
                  <a:gd name="T17" fmla="*/ 34 h 38"/>
                  <a:gd name="T18" fmla="*/ 26 w 26"/>
                  <a:gd name="T19" fmla="*/ 4 h 38"/>
                  <a:gd name="T20" fmla="*/ 22 w 26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8">
                    <a:moveTo>
                      <a:pt x="22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0"/>
                      <a:pt x="0" y="32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8"/>
                      <a:pt x="24" y="38"/>
                      <a:pt x="25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" name="Freeform 22"/>
              <p:cNvSpPr>
                <a:spLocks noEditPoints="1"/>
              </p:cNvSpPr>
              <p:nvPr/>
            </p:nvSpPr>
            <p:spPr bwMode="auto">
              <a:xfrm>
                <a:off x="4932" y="2599"/>
                <a:ext cx="91" cy="132"/>
              </a:xfrm>
              <a:custGeom>
                <a:avLst/>
                <a:gdLst>
                  <a:gd name="T0" fmla="*/ 38 w 44"/>
                  <a:gd name="T1" fmla="*/ 1 h 64"/>
                  <a:gd name="T2" fmla="*/ 33 w 44"/>
                  <a:gd name="T3" fmla="*/ 0 h 64"/>
                  <a:gd name="T4" fmla="*/ 25 w 44"/>
                  <a:gd name="T5" fmla="*/ 4 h 64"/>
                  <a:gd name="T6" fmla="*/ 0 w 44"/>
                  <a:gd name="T7" fmla="*/ 48 h 64"/>
                  <a:gd name="T8" fmla="*/ 0 w 44"/>
                  <a:gd name="T9" fmla="*/ 50 h 64"/>
                  <a:gd name="T10" fmla="*/ 0 w 44"/>
                  <a:gd name="T11" fmla="*/ 60 h 64"/>
                  <a:gd name="T12" fmla="*/ 2 w 44"/>
                  <a:gd name="T13" fmla="*/ 64 h 64"/>
                  <a:gd name="T14" fmla="*/ 4 w 44"/>
                  <a:gd name="T15" fmla="*/ 64 h 64"/>
                  <a:gd name="T16" fmla="*/ 6 w 44"/>
                  <a:gd name="T17" fmla="*/ 64 h 64"/>
                  <a:gd name="T18" fmla="*/ 15 w 44"/>
                  <a:gd name="T19" fmla="*/ 59 h 64"/>
                  <a:gd name="T20" fmla="*/ 16 w 44"/>
                  <a:gd name="T21" fmla="*/ 57 h 64"/>
                  <a:gd name="T22" fmla="*/ 41 w 44"/>
                  <a:gd name="T23" fmla="*/ 14 h 64"/>
                  <a:gd name="T24" fmla="*/ 38 w 44"/>
                  <a:gd name="T25" fmla="*/ 1 h 64"/>
                  <a:gd name="T26" fmla="*/ 35 w 44"/>
                  <a:gd name="T27" fmla="*/ 10 h 64"/>
                  <a:gd name="T28" fmla="*/ 10 w 44"/>
                  <a:gd name="T29" fmla="*/ 53 h 64"/>
                  <a:gd name="T30" fmla="*/ 8 w 44"/>
                  <a:gd name="T31" fmla="*/ 54 h 64"/>
                  <a:gd name="T32" fmla="*/ 7 w 44"/>
                  <a:gd name="T33" fmla="*/ 51 h 64"/>
                  <a:gd name="T34" fmla="*/ 32 w 44"/>
                  <a:gd name="T35" fmla="*/ 8 h 64"/>
                  <a:gd name="T36" fmla="*/ 34 w 44"/>
                  <a:gd name="T37" fmla="*/ 8 h 64"/>
                  <a:gd name="T38" fmla="*/ 35 w 44"/>
                  <a:gd name="T3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64">
                    <a:moveTo>
                      <a:pt x="38" y="1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0" y="0"/>
                      <a:pt x="27" y="2"/>
                      <a:pt x="25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2" y="64"/>
                    </a:cubicBezTo>
                    <a:cubicBezTo>
                      <a:pt x="2" y="64"/>
                      <a:pt x="3" y="64"/>
                      <a:pt x="4" y="64"/>
                    </a:cubicBezTo>
                    <a:cubicBezTo>
                      <a:pt x="4" y="64"/>
                      <a:pt x="5" y="64"/>
                      <a:pt x="6" y="64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9"/>
                      <a:pt x="16" y="58"/>
                      <a:pt x="16" y="5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9"/>
                      <a:pt x="42" y="4"/>
                      <a:pt x="38" y="1"/>
                    </a:cubicBezTo>
                    <a:close/>
                    <a:moveTo>
                      <a:pt x="35" y="10"/>
                    </a:moveTo>
                    <a:cubicBezTo>
                      <a:pt x="10" y="53"/>
                      <a:pt x="10" y="53"/>
                      <a:pt x="10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4905" y="2613"/>
                <a:ext cx="58" cy="17"/>
              </a:xfrm>
              <a:custGeom>
                <a:avLst/>
                <a:gdLst>
                  <a:gd name="T0" fmla="*/ 28 w 28"/>
                  <a:gd name="T1" fmla="*/ 4 h 8"/>
                  <a:gd name="T2" fmla="*/ 24 w 28"/>
                  <a:gd name="T3" fmla="*/ 0 h 8"/>
                  <a:gd name="T4" fmla="*/ 4 w 28"/>
                  <a:gd name="T5" fmla="*/ 0 h 8"/>
                  <a:gd name="T6" fmla="*/ 0 w 28"/>
                  <a:gd name="T7" fmla="*/ 4 h 8"/>
                  <a:gd name="T8" fmla="*/ 4 w 28"/>
                  <a:gd name="T9" fmla="*/ 8 h 8"/>
                  <a:gd name="T10" fmla="*/ 24 w 28"/>
                  <a:gd name="T11" fmla="*/ 8 h 8"/>
                  <a:gd name="T12" fmla="*/ 28 w 2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8" y="4"/>
                    </a:moveTo>
                    <a:cubicBezTo>
                      <a:pt x="28" y="2"/>
                      <a:pt x="26" y="0"/>
                      <a:pt x="2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905" y="2646"/>
                <a:ext cx="37" cy="17"/>
              </a:xfrm>
              <a:custGeom>
                <a:avLst/>
                <a:gdLst>
                  <a:gd name="T0" fmla="*/ 4 w 18"/>
                  <a:gd name="T1" fmla="*/ 0 h 8"/>
                  <a:gd name="T2" fmla="*/ 0 w 18"/>
                  <a:gd name="T3" fmla="*/ 4 h 8"/>
                  <a:gd name="T4" fmla="*/ 4 w 18"/>
                  <a:gd name="T5" fmla="*/ 8 h 8"/>
                  <a:gd name="T6" fmla="*/ 14 w 18"/>
                  <a:gd name="T7" fmla="*/ 8 h 8"/>
                  <a:gd name="T8" fmla="*/ 18 w 18"/>
                  <a:gd name="T9" fmla="*/ 4 h 8"/>
                  <a:gd name="T10" fmla="*/ 14 w 18"/>
                  <a:gd name="T11" fmla="*/ 0 h 8"/>
                  <a:gd name="T12" fmla="*/ 4 w 1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8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646795" y="4086225"/>
            <a:ext cx="457200" cy="457200"/>
            <a:chOff x="13617" y="6972"/>
            <a:chExt cx="720" cy="720"/>
          </a:xfrm>
        </p:grpSpPr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13617" y="6972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06" name="Group 25"/>
            <p:cNvGrpSpPr/>
            <p:nvPr/>
          </p:nvGrpSpPr>
          <p:grpSpPr bwMode="auto">
            <a:xfrm>
              <a:off x="13797" y="7159"/>
              <a:ext cx="353" cy="347"/>
              <a:chOff x="4857" y="1977"/>
              <a:chExt cx="189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4857" y="1977"/>
                <a:ext cx="189" cy="188"/>
              </a:xfrm>
              <a:custGeom>
                <a:avLst/>
                <a:gdLst>
                  <a:gd name="T0" fmla="*/ 88 w 91"/>
                  <a:gd name="T1" fmla="*/ 36 h 91"/>
                  <a:gd name="T2" fmla="*/ 80 w 91"/>
                  <a:gd name="T3" fmla="*/ 29 h 91"/>
                  <a:gd name="T4" fmla="*/ 82 w 91"/>
                  <a:gd name="T5" fmla="*/ 19 h 91"/>
                  <a:gd name="T6" fmla="*/ 69 w 91"/>
                  <a:gd name="T7" fmla="*/ 8 h 91"/>
                  <a:gd name="T8" fmla="*/ 58 w 91"/>
                  <a:gd name="T9" fmla="*/ 10 h 91"/>
                  <a:gd name="T10" fmla="*/ 53 w 91"/>
                  <a:gd name="T11" fmla="*/ 1 h 91"/>
                  <a:gd name="T12" fmla="*/ 36 w 91"/>
                  <a:gd name="T13" fmla="*/ 3 h 91"/>
                  <a:gd name="T14" fmla="*/ 30 w 91"/>
                  <a:gd name="T15" fmla="*/ 12 h 91"/>
                  <a:gd name="T16" fmla="*/ 19 w 91"/>
                  <a:gd name="T17" fmla="*/ 9 h 91"/>
                  <a:gd name="T18" fmla="*/ 9 w 91"/>
                  <a:gd name="T19" fmla="*/ 23 h 91"/>
                  <a:gd name="T20" fmla="*/ 10 w 91"/>
                  <a:gd name="T21" fmla="*/ 33 h 91"/>
                  <a:gd name="T22" fmla="*/ 1 w 91"/>
                  <a:gd name="T23" fmla="*/ 39 h 91"/>
                  <a:gd name="T24" fmla="*/ 1 w 91"/>
                  <a:gd name="T25" fmla="*/ 52 h 91"/>
                  <a:gd name="T26" fmla="*/ 10 w 91"/>
                  <a:gd name="T27" fmla="*/ 58 h 91"/>
                  <a:gd name="T28" fmla="*/ 9 w 91"/>
                  <a:gd name="T29" fmla="*/ 68 h 91"/>
                  <a:gd name="T30" fmla="*/ 19 w 91"/>
                  <a:gd name="T31" fmla="*/ 82 h 91"/>
                  <a:gd name="T32" fmla="*/ 30 w 91"/>
                  <a:gd name="T33" fmla="*/ 79 h 91"/>
                  <a:gd name="T34" fmla="*/ 36 w 91"/>
                  <a:gd name="T35" fmla="*/ 88 h 91"/>
                  <a:gd name="T36" fmla="*/ 46 w 91"/>
                  <a:gd name="T37" fmla="*/ 91 h 91"/>
                  <a:gd name="T38" fmla="*/ 56 w 91"/>
                  <a:gd name="T39" fmla="*/ 88 h 91"/>
                  <a:gd name="T40" fmla="*/ 62 w 91"/>
                  <a:gd name="T41" fmla="*/ 79 h 91"/>
                  <a:gd name="T42" fmla="*/ 73 w 91"/>
                  <a:gd name="T43" fmla="*/ 82 h 91"/>
                  <a:gd name="T44" fmla="*/ 83 w 91"/>
                  <a:gd name="T45" fmla="*/ 68 h 91"/>
                  <a:gd name="T46" fmla="*/ 81 w 91"/>
                  <a:gd name="T47" fmla="*/ 58 h 91"/>
                  <a:gd name="T48" fmla="*/ 91 w 91"/>
                  <a:gd name="T49" fmla="*/ 52 h 91"/>
                  <a:gd name="T50" fmla="*/ 91 w 91"/>
                  <a:gd name="T51" fmla="*/ 39 h 91"/>
                  <a:gd name="T52" fmla="*/ 77 w 91"/>
                  <a:gd name="T53" fmla="*/ 51 h 91"/>
                  <a:gd name="T54" fmla="*/ 72 w 91"/>
                  <a:gd name="T55" fmla="*/ 60 h 91"/>
                  <a:gd name="T56" fmla="*/ 75 w 91"/>
                  <a:gd name="T57" fmla="*/ 70 h 91"/>
                  <a:gd name="T58" fmla="*/ 63 w 91"/>
                  <a:gd name="T59" fmla="*/ 71 h 91"/>
                  <a:gd name="T60" fmla="*/ 54 w 91"/>
                  <a:gd name="T61" fmla="*/ 74 h 91"/>
                  <a:gd name="T62" fmla="*/ 49 w 91"/>
                  <a:gd name="T63" fmla="*/ 83 h 91"/>
                  <a:gd name="T64" fmla="*/ 40 w 91"/>
                  <a:gd name="T65" fmla="*/ 76 h 91"/>
                  <a:gd name="T66" fmla="*/ 32 w 91"/>
                  <a:gd name="T67" fmla="*/ 72 h 91"/>
                  <a:gd name="T68" fmla="*/ 22 w 91"/>
                  <a:gd name="T69" fmla="*/ 75 h 91"/>
                  <a:gd name="T70" fmla="*/ 20 w 91"/>
                  <a:gd name="T71" fmla="*/ 63 h 91"/>
                  <a:gd name="T72" fmla="*/ 17 w 91"/>
                  <a:gd name="T73" fmla="*/ 54 h 91"/>
                  <a:gd name="T74" fmla="*/ 8 w 91"/>
                  <a:gd name="T75" fmla="*/ 49 h 91"/>
                  <a:gd name="T76" fmla="*/ 8 w 91"/>
                  <a:gd name="T77" fmla="*/ 42 h 91"/>
                  <a:gd name="T78" fmla="*/ 17 w 91"/>
                  <a:gd name="T79" fmla="*/ 37 h 91"/>
                  <a:gd name="T80" fmla="*/ 20 w 91"/>
                  <a:gd name="T81" fmla="*/ 28 h 91"/>
                  <a:gd name="T82" fmla="*/ 22 w 91"/>
                  <a:gd name="T83" fmla="*/ 17 h 91"/>
                  <a:gd name="T84" fmla="*/ 32 w 91"/>
                  <a:gd name="T85" fmla="*/ 20 h 91"/>
                  <a:gd name="T86" fmla="*/ 40 w 91"/>
                  <a:gd name="T87" fmla="*/ 15 h 91"/>
                  <a:gd name="T88" fmla="*/ 49 w 91"/>
                  <a:gd name="T89" fmla="*/ 8 h 91"/>
                  <a:gd name="T90" fmla="*/ 54 w 91"/>
                  <a:gd name="T91" fmla="*/ 17 h 91"/>
                  <a:gd name="T92" fmla="*/ 63 w 91"/>
                  <a:gd name="T93" fmla="*/ 20 h 91"/>
                  <a:gd name="T94" fmla="*/ 75 w 91"/>
                  <a:gd name="T95" fmla="*/ 21 h 91"/>
                  <a:gd name="T96" fmla="*/ 72 w 91"/>
                  <a:gd name="T97" fmla="*/ 31 h 91"/>
                  <a:gd name="T98" fmla="*/ 77 w 91"/>
                  <a:gd name="T99" fmla="*/ 40 h 91"/>
                  <a:gd name="T100" fmla="*/ 83 w 91"/>
                  <a:gd name="T10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91">
                    <a:moveTo>
                      <a:pt x="91" y="39"/>
                    </a:moveTo>
                    <a:cubicBezTo>
                      <a:pt x="91" y="37"/>
                      <a:pt x="90" y="36"/>
                      <a:pt x="88" y="36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2"/>
                      <a:pt x="80" y="31"/>
                      <a:pt x="80" y="29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0" y="15"/>
                      <a:pt x="76" y="12"/>
                      <a:pt x="73" y="9"/>
                    </a:cubicBezTo>
                    <a:cubicBezTo>
                      <a:pt x="72" y="8"/>
                      <a:pt x="70" y="8"/>
                      <a:pt x="69" y="8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0" y="11"/>
                      <a:pt x="58" y="1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2"/>
                      <a:pt x="54" y="1"/>
                      <a:pt x="53" y="1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7" y="1"/>
                      <a:pt x="36" y="2"/>
                      <a:pt x="36" y="3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1" y="11"/>
                      <a:pt x="30" y="1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5" y="12"/>
                      <a:pt x="12" y="15"/>
                      <a:pt x="9" y="19"/>
                    </a:cubicBezTo>
                    <a:cubicBezTo>
                      <a:pt x="8" y="20"/>
                      <a:pt x="8" y="21"/>
                      <a:pt x="9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1" y="37"/>
                      <a:pt x="1" y="39"/>
                    </a:cubicBezTo>
                    <a:cubicBezTo>
                      <a:pt x="0" y="41"/>
                      <a:pt x="0" y="43"/>
                      <a:pt x="0" y="46"/>
                    </a:cubicBezTo>
                    <a:cubicBezTo>
                      <a:pt x="0" y="48"/>
                      <a:pt x="0" y="50"/>
                      <a:pt x="1" y="52"/>
                    </a:cubicBezTo>
                    <a:cubicBezTo>
                      <a:pt x="1" y="54"/>
                      <a:pt x="2" y="55"/>
                      <a:pt x="3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9"/>
                      <a:pt x="11" y="60"/>
                      <a:pt x="12" y="62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70"/>
                      <a:pt x="8" y="71"/>
                      <a:pt x="9" y="72"/>
                    </a:cubicBezTo>
                    <a:cubicBezTo>
                      <a:pt x="12" y="76"/>
                      <a:pt x="15" y="80"/>
                      <a:pt x="19" y="82"/>
                    </a:cubicBezTo>
                    <a:cubicBezTo>
                      <a:pt x="20" y="83"/>
                      <a:pt x="22" y="83"/>
                      <a:pt x="23" y="83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2" y="80"/>
                      <a:pt x="33" y="81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7" y="90"/>
                      <a:pt x="39" y="91"/>
                    </a:cubicBezTo>
                    <a:cubicBezTo>
                      <a:pt x="41" y="91"/>
                      <a:pt x="44" y="91"/>
                      <a:pt x="46" y="91"/>
                    </a:cubicBezTo>
                    <a:cubicBezTo>
                      <a:pt x="48" y="91"/>
                      <a:pt x="50" y="91"/>
                      <a:pt x="53" y="91"/>
                    </a:cubicBezTo>
                    <a:cubicBezTo>
                      <a:pt x="54" y="90"/>
                      <a:pt x="55" y="89"/>
                      <a:pt x="56" y="88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60" y="80"/>
                      <a:pt x="61" y="80"/>
                      <a:pt x="62" y="79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0" y="83"/>
                      <a:pt x="72" y="83"/>
                      <a:pt x="73" y="82"/>
                    </a:cubicBezTo>
                    <a:cubicBezTo>
                      <a:pt x="76" y="79"/>
                      <a:pt x="80" y="76"/>
                      <a:pt x="82" y="72"/>
                    </a:cubicBezTo>
                    <a:cubicBezTo>
                      <a:pt x="83" y="71"/>
                      <a:pt x="83" y="70"/>
                      <a:pt x="83" y="6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0"/>
                      <a:pt x="81" y="59"/>
                      <a:pt x="81" y="58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5"/>
                      <a:pt x="91" y="54"/>
                      <a:pt x="91" y="52"/>
                    </a:cubicBezTo>
                    <a:cubicBezTo>
                      <a:pt x="91" y="50"/>
                      <a:pt x="91" y="48"/>
                      <a:pt x="91" y="46"/>
                    </a:cubicBezTo>
                    <a:cubicBezTo>
                      <a:pt x="91" y="43"/>
                      <a:pt x="91" y="41"/>
                      <a:pt x="91" y="39"/>
                    </a:cubicBezTo>
                    <a:close/>
                    <a:moveTo>
                      <a:pt x="83" y="49"/>
                    </a:move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2"/>
                      <a:pt x="74" y="53"/>
                      <a:pt x="74" y="54"/>
                    </a:cubicBezTo>
                    <a:cubicBezTo>
                      <a:pt x="74" y="56"/>
                      <a:pt x="73" y="58"/>
                      <a:pt x="72" y="60"/>
                    </a:cubicBezTo>
                    <a:cubicBezTo>
                      <a:pt x="71" y="61"/>
                      <a:pt x="71" y="62"/>
                      <a:pt x="72" y="63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3" y="71"/>
                      <a:pt x="72" y="73"/>
                      <a:pt x="70" y="75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1" y="71"/>
                      <a:pt x="60" y="72"/>
                    </a:cubicBezTo>
                    <a:cubicBezTo>
                      <a:pt x="58" y="73"/>
                      <a:pt x="56" y="73"/>
                      <a:pt x="54" y="74"/>
                    </a:cubicBezTo>
                    <a:cubicBezTo>
                      <a:pt x="53" y="74"/>
                      <a:pt x="52" y="75"/>
                      <a:pt x="52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7" y="83"/>
                      <a:pt x="45" y="83"/>
                      <a:pt x="42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5"/>
                      <a:pt x="39" y="74"/>
                      <a:pt x="37" y="74"/>
                    </a:cubicBezTo>
                    <a:cubicBezTo>
                      <a:pt x="35" y="73"/>
                      <a:pt x="33" y="73"/>
                      <a:pt x="32" y="72"/>
                    </a:cubicBezTo>
                    <a:cubicBezTo>
                      <a:pt x="31" y="71"/>
                      <a:pt x="29" y="71"/>
                      <a:pt x="28" y="71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18" y="71"/>
                      <a:pt x="17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1"/>
                      <a:pt x="20" y="60"/>
                    </a:cubicBezTo>
                    <a:cubicBezTo>
                      <a:pt x="19" y="58"/>
                      <a:pt x="18" y="56"/>
                      <a:pt x="17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7"/>
                      <a:pt x="8" y="46"/>
                    </a:cubicBezTo>
                    <a:cubicBezTo>
                      <a:pt x="8" y="44"/>
                      <a:pt x="8" y="43"/>
                      <a:pt x="8" y="4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7" y="38"/>
                      <a:pt x="17" y="37"/>
                    </a:cubicBezTo>
                    <a:cubicBezTo>
                      <a:pt x="18" y="35"/>
                      <a:pt x="19" y="33"/>
                      <a:pt x="20" y="31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20" y="18"/>
                      <a:pt x="22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1" y="20"/>
                      <a:pt x="32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39" y="17"/>
                      <a:pt x="39" y="16"/>
                      <a:pt x="40" y="1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5" y="8"/>
                      <a:pt x="47" y="8"/>
                      <a:pt x="49" y="8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3" y="17"/>
                      <a:pt x="54" y="17"/>
                    </a:cubicBezTo>
                    <a:cubicBezTo>
                      <a:pt x="56" y="18"/>
                      <a:pt x="58" y="19"/>
                      <a:pt x="60" y="20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8"/>
                      <a:pt x="73" y="20"/>
                      <a:pt x="75" y="2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9"/>
                      <a:pt x="71" y="30"/>
                      <a:pt x="72" y="31"/>
                    </a:cubicBezTo>
                    <a:cubicBezTo>
                      <a:pt x="73" y="33"/>
                      <a:pt x="74" y="35"/>
                      <a:pt x="74" y="37"/>
                    </a:cubicBezTo>
                    <a:cubicBezTo>
                      <a:pt x="74" y="38"/>
                      <a:pt x="75" y="39"/>
                      <a:pt x="77" y="40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3"/>
                      <a:pt x="83" y="44"/>
                      <a:pt x="83" y="46"/>
                    </a:cubicBezTo>
                    <a:cubicBezTo>
                      <a:pt x="83" y="47"/>
                      <a:pt x="83" y="48"/>
                      <a:pt x="83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/>
            </p:nvSpPr>
            <p:spPr bwMode="auto">
              <a:xfrm>
                <a:off x="4915" y="2033"/>
                <a:ext cx="75" cy="74"/>
              </a:xfrm>
              <a:custGeom>
                <a:avLst/>
                <a:gdLst>
                  <a:gd name="T0" fmla="*/ 18 w 36"/>
                  <a:gd name="T1" fmla="*/ 0 h 36"/>
                  <a:gd name="T2" fmla="*/ 0 w 36"/>
                  <a:gd name="T3" fmla="*/ 18 h 36"/>
                  <a:gd name="T4" fmla="*/ 18 w 36"/>
                  <a:gd name="T5" fmla="*/ 36 h 36"/>
                  <a:gd name="T6" fmla="*/ 36 w 36"/>
                  <a:gd name="T7" fmla="*/ 18 h 36"/>
                  <a:gd name="T8" fmla="*/ 18 w 36"/>
                  <a:gd name="T9" fmla="*/ 0 h 36"/>
                  <a:gd name="T10" fmla="*/ 18 w 36"/>
                  <a:gd name="T11" fmla="*/ 28 h 36"/>
                  <a:gd name="T12" fmla="*/ 7 w 36"/>
                  <a:gd name="T13" fmla="*/ 18 h 36"/>
                  <a:gd name="T14" fmla="*/ 18 w 36"/>
                  <a:gd name="T15" fmla="*/ 7 h 36"/>
                  <a:gd name="T16" fmla="*/ 28 w 36"/>
                  <a:gd name="T17" fmla="*/ 18 h 36"/>
                  <a:gd name="T18" fmla="*/ 18 w 36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12" y="28"/>
                      <a:pt x="7" y="23"/>
                      <a:pt x="7" y="18"/>
                    </a:cubicBezTo>
                    <a:cubicBezTo>
                      <a:pt x="7" y="12"/>
                      <a:pt x="12" y="7"/>
                      <a:pt x="18" y="7"/>
                    </a:cubicBezTo>
                    <a:cubicBezTo>
                      <a:pt x="23" y="7"/>
                      <a:pt x="28" y="12"/>
                      <a:pt x="28" y="18"/>
                    </a:cubicBezTo>
                    <a:cubicBezTo>
                      <a:pt x="28" y="23"/>
                      <a:pt x="23" y="28"/>
                      <a:pt x="18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384800" y="5324475"/>
            <a:ext cx="457200" cy="457200"/>
            <a:chOff x="8480" y="8922"/>
            <a:chExt cx="720" cy="720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8480" y="8922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6" name="Group 28"/>
            <p:cNvGrpSpPr/>
            <p:nvPr/>
          </p:nvGrpSpPr>
          <p:grpSpPr bwMode="auto">
            <a:xfrm>
              <a:off x="8667" y="9112"/>
              <a:ext cx="347" cy="347"/>
              <a:chOff x="4859" y="1361"/>
              <a:chExt cx="187" cy="188"/>
            </a:xfrm>
          </p:grpSpPr>
          <p:sp>
            <p:nvSpPr>
              <p:cNvPr id="117" name="Freeform 29"/>
              <p:cNvSpPr/>
              <p:nvPr/>
            </p:nvSpPr>
            <p:spPr bwMode="auto">
              <a:xfrm>
                <a:off x="4859" y="1361"/>
                <a:ext cx="187" cy="134"/>
              </a:xfrm>
              <a:custGeom>
                <a:avLst/>
                <a:gdLst>
                  <a:gd name="T0" fmla="*/ 69 w 90"/>
                  <a:gd name="T1" fmla="*/ 24 h 65"/>
                  <a:gd name="T2" fmla="*/ 65 w 90"/>
                  <a:gd name="T3" fmla="*/ 24 h 65"/>
                  <a:gd name="T4" fmla="*/ 65 w 90"/>
                  <a:gd name="T5" fmla="*/ 22 h 65"/>
                  <a:gd name="T6" fmla="*/ 43 w 90"/>
                  <a:gd name="T7" fmla="*/ 0 h 65"/>
                  <a:gd name="T8" fmla="*/ 21 w 90"/>
                  <a:gd name="T9" fmla="*/ 18 h 65"/>
                  <a:gd name="T10" fmla="*/ 14 w 90"/>
                  <a:gd name="T11" fmla="*/ 19 h 65"/>
                  <a:gd name="T12" fmla="*/ 14 w 90"/>
                  <a:gd name="T13" fmla="*/ 19 h 65"/>
                  <a:gd name="T14" fmla="*/ 5 w 90"/>
                  <a:gd name="T15" fmla="*/ 33 h 65"/>
                  <a:gd name="T16" fmla="*/ 6 w 90"/>
                  <a:gd name="T17" fmla="*/ 39 h 65"/>
                  <a:gd name="T18" fmla="*/ 0 w 90"/>
                  <a:gd name="T19" fmla="*/ 51 h 65"/>
                  <a:gd name="T20" fmla="*/ 14 w 90"/>
                  <a:gd name="T21" fmla="*/ 65 h 65"/>
                  <a:gd name="T22" fmla="*/ 29 w 90"/>
                  <a:gd name="T23" fmla="*/ 65 h 65"/>
                  <a:gd name="T24" fmla="*/ 33 w 90"/>
                  <a:gd name="T25" fmla="*/ 61 h 65"/>
                  <a:gd name="T26" fmla="*/ 29 w 90"/>
                  <a:gd name="T27" fmla="*/ 57 h 65"/>
                  <a:gd name="T28" fmla="*/ 14 w 90"/>
                  <a:gd name="T29" fmla="*/ 57 h 65"/>
                  <a:gd name="T30" fmla="*/ 8 w 90"/>
                  <a:gd name="T31" fmla="*/ 51 h 65"/>
                  <a:gd name="T32" fmla="*/ 13 w 90"/>
                  <a:gd name="T33" fmla="*/ 45 h 65"/>
                  <a:gd name="T34" fmla="*/ 16 w 90"/>
                  <a:gd name="T35" fmla="*/ 42 h 65"/>
                  <a:gd name="T36" fmla="*/ 15 w 90"/>
                  <a:gd name="T37" fmla="*/ 38 h 65"/>
                  <a:gd name="T38" fmla="*/ 13 w 90"/>
                  <a:gd name="T39" fmla="*/ 33 h 65"/>
                  <a:gd name="T40" fmla="*/ 17 w 90"/>
                  <a:gd name="T41" fmla="*/ 26 h 65"/>
                  <a:gd name="T42" fmla="*/ 17 w 90"/>
                  <a:gd name="T43" fmla="*/ 26 h 65"/>
                  <a:gd name="T44" fmla="*/ 22 w 90"/>
                  <a:gd name="T45" fmla="*/ 27 h 65"/>
                  <a:gd name="T46" fmla="*/ 26 w 90"/>
                  <a:gd name="T47" fmla="*/ 27 h 65"/>
                  <a:gd name="T48" fmla="*/ 28 w 90"/>
                  <a:gd name="T49" fmla="*/ 23 h 65"/>
                  <a:gd name="T50" fmla="*/ 28 w 90"/>
                  <a:gd name="T51" fmla="*/ 22 h 65"/>
                  <a:gd name="T52" fmla="*/ 28 w 90"/>
                  <a:gd name="T53" fmla="*/ 22 h 65"/>
                  <a:gd name="T54" fmla="*/ 43 w 90"/>
                  <a:gd name="T55" fmla="*/ 8 h 65"/>
                  <a:gd name="T56" fmla="*/ 57 w 90"/>
                  <a:gd name="T57" fmla="*/ 22 h 65"/>
                  <a:gd name="T58" fmla="*/ 55 w 90"/>
                  <a:gd name="T59" fmla="*/ 30 h 65"/>
                  <a:gd name="T60" fmla="*/ 56 w 90"/>
                  <a:gd name="T61" fmla="*/ 35 h 65"/>
                  <a:gd name="T62" fmla="*/ 61 w 90"/>
                  <a:gd name="T63" fmla="*/ 35 h 65"/>
                  <a:gd name="T64" fmla="*/ 69 w 90"/>
                  <a:gd name="T65" fmla="*/ 32 h 65"/>
                  <a:gd name="T66" fmla="*/ 82 w 90"/>
                  <a:gd name="T67" fmla="*/ 45 h 65"/>
                  <a:gd name="T68" fmla="*/ 69 w 90"/>
                  <a:gd name="T69" fmla="*/ 57 h 65"/>
                  <a:gd name="T70" fmla="*/ 60 w 90"/>
                  <a:gd name="T71" fmla="*/ 57 h 65"/>
                  <a:gd name="T72" fmla="*/ 56 w 90"/>
                  <a:gd name="T73" fmla="*/ 61 h 65"/>
                  <a:gd name="T74" fmla="*/ 60 w 90"/>
                  <a:gd name="T75" fmla="*/ 65 h 65"/>
                  <a:gd name="T76" fmla="*/ 69 w 90"/>
                  <a:gd name="T77" fmla="*/ 65 h 65"/>
                  <a:gd name="T78" fmla="*/ 90 w 90"/>
                  <a:gd name="T79" fmla="*/ 45 h 65"/>
                  <a:gd name="T80" fmla="*/ 69 w 90"/>
                  <a:gd name="T8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65">
                    <a:moveTo>
                      <a:pt x="69" y="24"/>
                    </a:moveTo>
                    <a:cubicBezTo>
                      <a:pt x="68" y="24"/>
                      <a:pt x="66" y="24"/>
                      <a:pt x="65" y="24"/>
                    </a:cubicBezTo>
                    <a:cubicBezTo>
                      <a:pt x="65" y="24"/>
                      <a:pt x="65" y="23"/>
                      <a:pt x="65" y="22"/>
                    </a:cubicBezTo>
                    <a:cubicBezTo>
                      <a:pt x="65" y="10"/>
                      <a:pt x="55" y="0"/>
                      <a:pt x="43" y="0"/>
                    </a:cubicBezTo>
                    <a:cubicBezTo>
                      <a:pt x="32" y="0"/>
                      <a:pt x="22" y="8"/>
                      <a:pt x="21" y="18"/>
                    </a:cubicBezTo>
                    <a:cubicBezTo>
                      <a:pt x="18" y="18"/>
                      <a:pt x="16" y="18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1"/>
                      <a:pt x="5" y="27"/>
                      <a:pt x="5" y="33"/>
                    </a:cubicBezTo>
                    <a:cubicBezTo>
                      <a:pt x="5" y="35"/>
                      <a:pt x="5" y="37"/>
                      <a:pt x="6" y="39"/>
                    </a:cubicBezTo>
                    <a:cubicBezTo>
                      <a:pt x="2" y="41"/>
                      <a:pt x="0" y="46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65"/>
                      <a:pt x="33" y="64"/>
                      <a:pt x="33" y="61"/>
                    </a:cubicBezTo>
                    <a:cubicBezTo>
                      <a:pt x="33" y="59"/>
                      <a:pt x="31" y="57"/>
                      <a:pt x="29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0" y="57"/>
                      <a:pt x="8" y="55"/>
                      <a:pt x="8" y="51"/>
                    </a:cubicBezTo>
                    <a:cubicBezTo>
                      <a:pt x="8" y="48"/>
                      <a:pt x="10" y="45"/>
                      <a:pt x="13" y="45"/>
                    </a:cubicBezTo>
                    <a:cubicBezTo>
                      <a:pt x="15" y="44"/>
                      <a:pt x="16" y="43"/>
                      <a:pt x="16" y="42"/>
                    </a:cubicBezTo>
                    <a:cubicBezTo>
                      <a:pt x="17" y="40"/>
                      <a:pt x="16" y="39"/>
                      <a:pt x="15" y="38"/>
                    </a:cubicBezTo>
                    <a:cubicBezTo>
                      <a:pt x="14" y="36"/>
                      <a:pt x="13" y="35"/>
                      <a:pt x="13" y="33"/>
                    </a:cubicBezTo>
                    <a:cubicBezTo>
                      <a:pt x="13" y="30"/>
                      <a:pt x="14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6"/>
                      <a:pt x="21" y="26"/>
                      <a:pt x="22" y="27"/>
                    </a:cubicBezTo>
                    <a:cubicBezTo>
                      <a:pt x="24" y="28"/>
                      <a:pt x="25" y="28"/>
                      <a:pt x="26" y="27"/>
                    </a:cubicBezTo>
                    <a:cubicBezTo>
                      <a:pt x="28" y="26"/>
                      <a:pt x="28" y="25"/>
                      <a:pt x="28" y="23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14"/>
                      <a:pt x="35" y="8"/>
                      <a:pt x="43" y="8"/>
                    </a:cubicBezTo>
                    <a:cubicBezTo>
                      <a:pt x="51" y="8"/>
                      <a:pt x="57" y="14"/>
                      <a:pt x="57" y="22"/>
                    </a:cubicBezTo>
                    <a:cubicBezTo>
                      <a:pt x="57" y="25"/>
                      <a:pt x="56" y="27"/>
                      <a:pt x="55" y="30"/>
                    </a:cubicBezTo>
                    <a:cubicBezTo>
                      <a:pt x="54" y="31"/>
                      <a:pt x="54" y="33"/>
                      <a:pt x="56" y="35"/>
                    </a:cubicBezTo>
                    <a:cubicBezTo>
                      <a:pt x="57" y="36"/>
                      <a:pt x="59" y="36"/>
                      <a:pt x="61" y="35"/>
                    </a:cubicBezTo>
                    <a:cubicBezTo>
                      <a:pt x="62" y="33"/>
                      <a:pt x="65" y="32"/>
                      <a:pt x="69" y="32"/>
                    </a:cubicBezTo>
                    <a:cubicBezTo>
                      <a:pt x="76" y="32"/>
                      <a:pt x="82" y="37"/>
                      <a:pt x="82" y="45"/>
                    </a:cubicBezTo>
                    <a:cubicBezTo>
                      <a:pt x="82" y="52"/>
                      <a:pt x="76" y="57"/>
                      <a:pt x="6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58" y="57"/>
                      <a:pt x="56" y="59"/>
                      <a:pt x="56" y="61"/>
                    </a:cubicBezTo>
                    <a:cubicBezTo>
                      <a:pt x="56" y="64"/>
                      <a:pt x="58" y="65"/>
                      <a:pt x="60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80" y="65"/>
                      <a:pt x="90" y="56"/>
                      <a:pt x="90" y="45"/>
                    </a:cubicBezTo>
                    <a:cubicBezTo>
                      <a:pt x="90" y="33"/>
                      <a:pt x="80" y="24"/>
                      <a:pt x="6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8" name="Freeform 30"/>
              <p:cNvSpPr/>
              <p:nvPr/>
            </p:nvSpPr>
            <p:spPr bwMode="auto">
              <a:xfrm>
                <a:off x="4915" y="1437"/>
                <a:ext cx="73" cy="112"/>
              </a:xfrm>
              <a:custGeom>
                <a:avLst/>
                <a:gdLst>
                  <a:gd name="T0" fmla="*/ 28 w 35"/>
                  <a:gd name="T1" fmla="*/ 34 h 54"/>
                  <a:gd name="T2" fmla="*/ 22 w 35"/>
                  <a:gd name="T3" fmla="*/ 41 h 54"/>
                  <a:gd name="T4" fmla="*/ 22 w 35"/>
                  <a:gd name="T5" fmla="*/ 3 h 54"/>
                  <a:gd name="T6" fmla="*/ 18 w 35"/>
                  <a:gd name="T7" fmla="*/ 0 h 54"/>
                  <a:gd name="T8" fmla="*/ 14 w 35"/>
                  <a:gd name="T9" fmla="*/ 3 h 54"/>
                  <a:gd name="T10" fmla="*/ 14 w 35"/>
                  <a:gd name="T11" fmla="*/ 41 h 54"/>
                  <a:gd name="T12" fmla="*/ 7 w 35"/>
                  <a:gd name="T13" fmla="*/ 34 h 54"/>
                  <a:gd name="T14" fmla="*/ 2 w 35"/>
                  <a:gd name="T15" fmla="*/ 34 h 54"/>
                  <a:gd name="T16" fmla="*/ 2 w 35"/>
                  <a:gd name="T17" fmla="*/ 40 h 54"/>
                  <a:gd name="T18" fmla="*/ 15 w 35"/>
                  <a:gd name="T19" fmla="*/ 53 h 54"/>
                  <a:gd name="T20" fmla="*/ 18 w 35"/>
                  <a:gd name="T21" fmla="*/ 54 h 54"/>
                  <a:gd name="T22" fmla="*/ 21 w 35"/>
                  <a:gd name="T23" fmla="*/ 53 h 54"/>
                  <a:gd name="T24" fmla="*/ 34 w 35"/>
                  <a:gd name="T25" fmla="*/ 40 h 54"/>
                  <a:gd name="T26" fmla="*/ 34 w 35"/>
                  <a:gd name="T27" fmla="*/ 34 h 54"/>
                  <a:gd name="T28" fmla="*/ 28 w 35"/>
                  <a:gd name="T2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54">
                    <a:moveTo>
                      <a:pt x="28" y="34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3"/>
                      <a:pt x="3" y="33"/>
                      <a:pt x="2" y="34"/>
                    </a:cubicBezTo>
                    <a:cubicBezTo>
                      <a:pt x="0" y="36"/>
                      <a:pt x="0" y="38"/>
                      <a:pt x="2" y="40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4"/>
                      <a:pt x="17" y="54"/>
                      <a:pt x="18" y="54"/>
                    </a:cubicBezTo>
                    <a:cubicBezTo>
                      <a:pt x="19" y="54"/>
                      <a:pt x="20" y="54"/>
                      <a:pt x="21" y="5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8"/>
                      <a:pt x="35" y="36"/>
                      <a:pt x="34" y="34"/>
                    </a:cubicBezTo>
                    <a:cubicBezTo>
                      <a:pt x="32" y="33"/>
                      <a:pt x="30" y="33"/>
                      <a:pt x="2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84800" y="4086860"/>
            <a:ext cx="457200" cy="457200"/>
            <a:chOff x="8480" y="6973"/>
            <a:chExt cx="720" cy="72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8480" y="6973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8700" y="7159"/>
              <a:ext cx="253" cy="347"/>
            </a:xfrm>
            <a:custGeom>
              <a:avLst/>
              <a:gdLst>
                <a:gd name="T0" fmla="*/ 61 w 66"/>
                <a:gd name="T1" fmla="*/ 21 h 91"/>
                <a:gd name="T2" fmla="*/ 61 w 66"/>
                <a:gd name="T3" fmla="*/ 15 h 91"/>
                <a:gd name="T4" fmla="*/ 66 w 66"/>
                <a:gd name="T5" fmla="*/ 15 h 91"/>
                <a:gd name="T6" fmla="*/ 66 w 66"/>
                <a:gd name="T7" fmla="*/ 0 h 91"/>
                <a:gd name="T8" fmla="*/ 0 w 66"/>
                <a:gd name="T9" fmla="*/ 0 h 91"/>
                <a:gd name="T10" fmla="*/ 0 w 66"/>
                <a:gd name="T11" fmla="*/ 15 h 91"/>
                <a:gd name="T12" fmla="*/ 5 w 66"/>
                <a:gd name="T13" fmla="*/ 15 h 91"/>
                <a:gd name="T14" fmla="*/ 5 w 66"/>
                <a:gd name="T15" fmla="*/ 21 h 91"/>
                <a:gd name="T16" fmla="*/ 19 w 66"/>
                <a:gd name="T17" fmla="*/ 45 h 91"/>
                <a:gd name="T18" fmla="*/ 5 w 66"/>
                <a:gd name="T19" fmla="*/ 70 h 91"/>
                <a:gd name="T20" fmla="*/ 5 w 66"/>
                <a:gd name="T21" fmla="*/ 76 h 91"/>
                <a:gd name="T22" fmla="*/ 0 w 66"/>
                <a:gd name="T23" fmla="*/ 76 h 91"/>
                <a:gd name="T24" fmla="*/ 0 w 66"/>
                <a:gd name="T25" fmla="*/ 91 h 91"/>
                <a:gd name="T26" fmla="*/ 66 w 66"/>
                <a:gd name="T27" fmla="*/ 91 h 91"/>
                <a:gd name="T28" fmla="*/ 66 w 66"/>
                <a:gd name="T29" fmla="*/ 76 h 91"/>
                <a:gd name="T30" fmla="*/ 61 w 66"/>
                <a:gd name="T31" fmla="*/ 76 h 91"/>
                <a:gd name="T32" fmla="*/ 61 w 66"/>
                <a:gd name="T33" fmla="*/ 70 h 91"/>
                <a:gd name="T34" fmla="*/ 47 w 66"/>
                <a:gd name="T35" fmla="*/ 45 h 91"/>
                <a:gd name="T36" fmla="*/ 61 w 66"/>
                <a:gd name="T37" fmla="*/ 21 h 91"/>
                <a:gd name="T38" fmla="*/ 53 w 66"/>
                <a:gd name="T39" fmla="*/ 70 h 91"/>
                <a:gd name="T40" fmla="*/ 53 w 66"/>
                <a:gd name="T41" fmla="*/ 76 h 91"/>
                <a:gd name="T42" fmla="*/ 13 w 66"/>
                <a:gd name="T43" fmla="*/ 76 h 91"/>
                <a:gd name="T44" fmla="*/ 13 w 66"/>
                <a:gd name="T45" fmla="*/ 70 h 91"/>
                <a:gd name="T46" fmla="*/ 33 w 66"/>
                <a:gd name="T47" fmla="*/ 49 h 91"/>
                <a:gd name="T48" fmla="*/ 53 w 66"/>
                <a:gd name="T49" fmla="*/ 70 h 91"/>
                <a:gd name="T50" fmla="*/ 33 w 66"/>
                <a:gd name="T51" fmla="*/ 42 h 91"/>
                <a:gd name="T52" fmla="*/ 13 w 66"/>
                <a:gd name="T53" fmla="*/ 21 h 91"/>
                <a:gd name="T54" fmla="*/ 13 w 66"/>
                <a:gd name="T55" fmla="*/ 15 h 91"/>
                <a:gd name="T56" fmla="*/ 53 w 66"/>
                <a:gd name="T57" fmla="*/ 15 h 91"/>
                <a:gd name="T58" fmla="*/ 53 w 66"/>
                <a:gd name="T59" fmla="*/ 21 h 91"/>
                <a:gd name="T60" fmla="*/ 33 w 66"/>
                <a:gd name="T61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91">
                  <a:moveTo>
                    <a:pt x="61" y="21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2"/>
                    <a:pt x="10" y="41"/>
                    <a:pt x="19" y="45"/>
                  </a:cubicBezTo>
                  <a:cubicBezTo>
                    <a:pt x="10" y="50"/>
                    <a:pt x="5" y="59"/>
                    <a:pt x="5" y="7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59"/>
                    <a:pt x="56" y="50"/>
                    <a:pt x="47" y="45"/>
                  </a:cubicBezTo>
                  <a:cubicBezTo>
                    <a:pt x="56" y="41"/>
                    <a:pt x="61" y="32"/>
                    <a:pt x="61" y="21"/>
                  </a:cubicBezTo>
                  <a:close/>
                  <a:moveTo>
                    <a:pt x="53" y="70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58"/>
                    <a:pt x="22" y="49"/>
                    <a:pt x="33" y="49"/>
                  </a:cubicBezTo>
                  <a:cubicBezTo>
                    <a:pt x="44" y="49"/>
                    <a:pt x="53" y="58"/>
                    <a:pt x="53" y="70"/>
                  </a:cubicBezTo>
                  <a:close/>
                  <a:moveTo>
                    <a:pt x="33" y="42"/>
                  </a:moveTo>
                  <a:cubicBezTo>
                    <a:pt x="22" y="42"/>
                    <a:pt x="13" y="32"/>
                    <a:pt x="13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32"/>
                    <a:pt x="44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6053455" y="4019020"/>
            <a:ext cx="23960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 algn="l">
              <a:spcBef>
                <a:spcPts val="450"/>
              </a:spcBef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6053667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9319684" y="40188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9315451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0" animBg="1"/>
      <p:bldP spid="82" grpId="0"/>
      <p:bldP spid="120" grpId="0"/>
      <p:bldP spid="121" grpId="0"/>
      <p:bldP spid="122" grpId="0"/>
      <p:bldP spid="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 bwMode="auto">
          <a:xfrm>
            <a:off x="6640195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03675" y="1874520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433830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297670" y="1866265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Plus 2"/>
          <p:cNvSpPr/>
          <p:nvPr/>
        </p:nvSpPr>
        <p:spPr bwMode="auto">
          <a:xfrm>
            <a:off x="3124200" y="2280285"/>
            <a:ext cx="582295" cy="582295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Equal 3"/>
          <p:cNvSpPr/>
          <p:nvPr/>
        </p:nvSpPr>
        <p:spPr bwMode="auto">
          <a:xfrm>
            <a:off x="842137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Equal 34"/>
          <p:cNvSpPr/>
          <p:nvPr/>
        </p:nvSpPr>
        <p:spPr bwMode="auto">
          <a:xfrm>
            <a:off x="581533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585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119951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5569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210"/>
          <p:cNvSpPr/>
          <p:nvPr/>
        </p:nvSpPr>
        <p:spPr>
          <a:xfrm>
            <a:off x="376936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9221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1210"/>
          <p:cNvSpPr/>
          <p:nvPr/>
        </p:nvSpPr>
        <p:spPr>
          <a:xfrm>
            <a:off x="640588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4969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906335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8167" name="Freeform 41"/>
          <p:cNvSpPr>
            <a:spLocks noEditPoints="1"/>
          </p:cNvSpPr>
          <p:nvPr/>
        </p:nvSpPr>
        <p:spPr>
          <a:xfrm>
            <a:off x="1872615" y="2212340"/>
            <a:ext cx="534035" cy="601980"/>
          </a:xfrm>
          <a:custGeom>
            <a:avLst/>
            <a:gdLst/>
            <a:ahLst/>
            <a:cxnLst>
              <a:cxn ang="0">
                <a:pos x="336225" y="0"/>
              </a:cxn>
              <a:cxn ang="0">
                <a:pos x="286912" y="0"/>
              </a:cxn>
              <a:cxn ang="0">
                <a:pos x="268980" y="22432"/>
              </a:cxn>
              <a:cxn ang="0">
                <a:pos x="268980" y="403767"/>
              </a:cxn>
              <a:cxn ang="0">
                <a:pos x="358640" y="403767"/>
              </a:cxn>
              <a:cxn ang="0">
                <a:pos x="358640" y="22432"/>
              </a:cxn>
              <a:cxn ang="0">
                <a:pos x="336225" y="0"/>
              </a:cxn>
              <a:cxn ang="0">
                <a:pos x="201735" y="134589"/>
              </a:cxn>
              <a:cxn ang="0">
                <a:pos x="152422" y="134589"/>
              </a:cxn>
              <a:cxn ang="0">
                <a:pos x="134490" y="157021"/>
              </a:cxn>
              <a:cxn ang="0">
                <a:pos x="134490" y="403767"/>
              </a:cxn>
              <a:cxn ang="0">
                <a:pos x="224150" y="403767"/>
              </a:cxn>
              <a:cxn ang="0">
                <a:pos x="224150" y="157021"/>
              </a:cxn>
              <a:cxn ang="0">
                <a:pos x="201735" y="134589"/>
              </a:cxn>
              <a:cxn ang="0">
                <a:pos x="67245" y="269178"/>
              </a:cxn>
              <a:cxn ang="0">
                <a:pos x="17932" y="269178"/>
              </a:cxn>
              <a:cxn ang="0">
                <a:pos x="0" y="291610"/>
              </a:cxn>
              <a:cxn ang="0">
                <a:pos x="0" y="403767"/>
              </a:cxn>
              <a:cxn ang="0">
                <a:pos x="89660" y="403767"/>
              </a:cxn>
              <a:cxn ang="0">
                <a:pos x="89660" y="291610"/>
              </a:cxn>
              <a:cxn ang="0">
                <a:pos x="67245" y="269178"/>
              </a:cxn>
            </a:cxnLst>
            <a:rect l="0" t="0" r="0" b="0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490" name="Freeform 29"/>
          <p:cNvSpPr>
            <a:spLocks noEditPoints="1"/>
          </p:cNvSpPr>
          <p:nvPr/>
        </p:nvSpPr>
        <p:spPr>
          <a:xfrm>
            <a:off x="4415155" y="2200910"/>
            <a:ext cx="588645" cy="697230"/>
          </a:xfrm>
          <a:custGeom>
            <a:avLst/>
            <a:gdLst>
              <a:gd name="txL" fmla="*/ 0 w 142"/>
              <a:gd name="txT" fmla="*/ 0 h 165"/>
              <a:gd name="txR" fmla="*/ 142 w 142"/>
              <a:gd name="txB" fmla="*/ 165 h 165"/>
            </a:gdLst>
            <a:ahLst/>
            <a:cxnLst>
              <a:cxn ang="0">
                <a:pos x="164004" y="259108"/>
              </a:cxn>
              <a:cxn ang="0">
                <a:pos x="167649" y="271972"/>
              </a:cxn>
              <a:cxn ang="0">
                <a:pos x="92936" y="275647"/>
              </a:cxn>
              <a:cxn ang="0">
                <a:pos x="89291" y="264621"/>
              </a:cxn>
              <a:cxn ang="0">
                <a:pos x="92936" y="259108"/>
              </a:cxn>
              <a:cxn ang="0">
                <a:pos x="154893" y="294024"/>
              </a:cxn>
              <a:cxn ang="0">
                <a:pos x="111158" y="303212"/>
              </a:cxn>
              <a:cxn ang="0">
                <a:pos x="102047" y="284836"/>
              </a:cxn>
              <a:cxn ang="0">
                <a:pos x="129381" y="69831"/>
              </a:cxn>
              <a:cxn ang="0">
                <a:pos x="162182" y="249920"/>
              </a:cxn>
              <a:cxn ang="0">
                <a:pos x="61957" y="135986"/>
              </a:cxn>
              <a:cxn ang="0">
                <a:pos x="129381" y="69831"/>
              </a:cxn>
              <a:cxn ang="0">
                <a:pos x="142137" y="82694"/>
              </a:cxn>
              <a:cxn ang="0">
                <a:pos x="154893" y="90045"/>
              </a:cxn>
              <a:cxn ang="0">
                <a:pos x="140315" y="88207"/>
              </a:cxn>
              <a:cxn ang="0">
                <a:pos x="98402" y="106584"/>
              </a:cxn>
              <a:cxn ang="0">
                <a:pos x="82002" y="137824"/>
              </a:cxn>
              <a:cxn ang="0">
                <a:pos x="78358" y="163551"/>
              </a:cxn>
              <a:cxn ang="0">
                <a:pos x="74713" y="148850"/>
              </a:cxn>
              <a:cxn ang="0">
                <a:pos x="74713" y="119447"/>
              </a:cxn>
              <a:cxn ang="0">
                <a:pos x="91113" y="95558"/>
              </a:cxn>
              <a:cxn ang="0">
                <a:pos x="129381" y="80857"/>
              </a:cxn>
              <a:cxn ang="0">
                <a:pos x="136670" y="80857"/>
              </a:cxn>
              <a:cxn ang="0">
                <a:pos x="136670" y="0"/>
              </a:cxn>
              <a:cxn ang="0">
                <a:pos x="129381" y="45941"/>
              </a:cxn>
              <a:cxn ang="0">
                <a:pos x="122092" y="0"/>
              </a:cxn>
              <a:cxn ang="0">
                <a:pos x="225961" y="44104"/>
              </a:cxn>
              <a:cxn ang="0">
                <a:pos x="184049" y="64318"/>
              </a:cxn>
              <a:cxn ang="0">
                <a:pos x="67424" y="203979"/>
              </a:cxn>
              <a:cxn ang="0">
                <a:pos x="32801" y="216843"/>
              </a:cxn>
              <a:cxn ang="0">
                <a:pos x="67424" y="203979"/>
              </a:cxn>
              <a:cxn ang="0">
                <a:pos x="43734" y="33078"/>
              </a:cxn>
              <a:cxn ang="0">
                <a:pos x="61957" y="75344"/>
              </a:cxn>
              <a:cxn ang="0">
                <a:pos x="43734" y="33078"/>
              </a:cxn>
              <a:cxn ang="0">
                <a:pos x="215028" y="227868"/>
              </a:cxn>
              <a:cxn ang="0">
                <a:pos x="202272" y="192953"/>
              </a:cxn>
              <a:cxn ang="0">
                <a:pos x="191338" y="203979"/>
              </a:cxn>
              <a:cxn ang="0">
                <a:pos x="258762" y="137824"/>
              </a:cxn>
              <a:cxn ang="0">
                <a:pos x="220494" y="137824"/>
              </a:cxn>
              <a:cxn ang="0">
                <a:pos x="258762" y="123122"/>
              </a:cxn>
              <a:cxn ang="0">
                <a:pos x="0" y="137824"/>
              </a:cxn>
              <a:cxn ang="0">
                <a:pos x="40090" y="123122"/>
              </a:cxn>
              <a:cxn ang="0">
                <a:pos x="38268" y="137824"/>
              </a:cxn>
            </a:cxnLst>
            <a:rect l="txL" t="txT" r="txR" b="txB"/>
            <a:pathLst>
              <a:path w="142" h="165">
                <a:moveTo>
                  <a:pt x="51" y="141"/>
                </a:moveTo>
                <a:cubicBezTo>
                  <a:pt x="90" y="141"/>
                  <a:pt x="90" y="141"/>
                  <a:pt x="90" y="141"/>
                </a:cubicBezTo>
                <a:cubicBezTo>
                  <a:pt x="91" y="141"/>
                  <a:pt x="92" y="143"/>
                  <a:pt x="92" y="144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2" y="149"/>
                  <a:pt x="91" y="150"/>
                  <a:pt x="90" y="150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0" y="150"/>
                  <a:pt x="49" y="149"/>
                  <a:pt x="49" y="148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49" y="143"/>
                  <a:pt x="50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  <a:moveTo>
                  <a:pt x="85" y="155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2"/>
                  <a:pt x="83" y="165"/>
                  <a:pt x="80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58" y="165"/>
                  <a:pt x="56" y="162"/>
                  <a:pt x="56" y="160"/>
                </a:cubicBezTo>
                <a:cubicBezTo>
                  <a:pt x="56" y="155"/>
                  <a:pt x="56" y="155"/>
                  <a:pt x="56" y="155"/>
                </a:cubicBezTo>
                <a:cubicBezTo>
                  <a:pt x="85" y="155"/>
                  <a:pt x="85" y="155"/>
                  <a:pt x="85" y="155"/>
                </a:cubicBezTo>
                <a:close/>
                <a:moveTo>
                  <a:pt x="71" y="38"/>
                </a:moveTo>
                <a:cubicBezTo>
                  <a:pt x="91" y="38"/>
                  <a:pt x="107" y="54"/>
                  <a:pt x="107" y="74"/>
                </a:cubicBezTo>
                <a:cubicBezTo>
                  <a:pt x="107" y="97"/>
                  <a:pt x="89" y="103"/>
                  <a:pt x="89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03"/>
                  <a:pt x="34" y="97"/>
                  <a:pt x="34" y="74"/>
                </a:cubicBezTo>
                <a:cubicBezTo>
                  <a:pt x="34" y="54"/>
                  <a:pt x="50" y="38"/>
                  <a:pt x="71" y="38"/>
                </a:cubicBezTo>
                <a:cubicBezTo>
                  <a:pt x="71" y="38"/>
                  <a:pt x="71" y="38"/>
                  <a:pt x="71" y="38"/>
                </a:cubicBezTo>
                <a:close/>
                <a:moveTo>
                  <a:pt x="75" y="44"/>
                </a:moveTo>
                <a:cubicBezTo>
                  <a:pt x="78" y="45"/>
                  <a:pt x="78" y="45"/>
                  <a:pt x="78" y="45"/>
                </a:cubicBezTo>
                <a:cubicBezTo>
                  <a:pt x="83" y="46"/>
                  <a:pt x="86" y="48"/>
                  <a:pt x="90" y="51"/>
                </a:cubicBezTo>
                <a:cubicBezTo>
                  <a:pt x="88" y="50"/>
                  <a:pt x="87" y="50"/>
                  <a:pt x="85" y="49"/>
                </a:cubicBezTo>
                <a:cubicBezTo>
                  <a:pt x="82" y="48"/>
                  <a:pt x="82" y="48"/>
                  <a:pt x="82" y="48"/>
                </a:cubicBezTo>
                <a:cubicBezTo>
                  <a:pt x="80" y="48"/>
                  <a:pt x="79" y="48"/>
                  <a:pt x="77" y="48"/>
                </a:cubicBezTo>
                <a:cubicBezTo>
                  <a:pt x="74" y="48"/>
                  <a:pt x="71" y="48"/>
                  <a:pt x="69" y="49"/>
                </a:cubicBezTo>
                <a:cubicBezTo>
                  <a:pt x="63" y="51"/>
                  <a:pt x="59" y="54"/>
                  <a:pt x="54" y="58"/>
                </a:cubicBezTo>
                <a:cubicBezTo>
                  <a:pt x="52" y="60"/>
                  <a:pt x="52" y="60"/>
                  <a:pt x="52" y="60"/>
                </a:cubicBezTo>
                <a:cubicBezTo>
                  <a:pt x="49" y="65"/>
                  <a:pt x="46" y="69"/>
                  <a:pt x="45" y="75"/>
                </a:cubicBezTo>
                <a:cubicBezTo>
                  <a:pt x="44" y="79"/>
                  <a:pt x="44" y="79"/>
                  <a:pt x="44" y="79"/>
                </a:cubicBezTo>
                <a:cubicBezTo>
                  <a:pt x="43" y="82"/>
                  <a:pt x="43" y="85"/>
                  <a:pt x="43" y="89"/>
                </a:cubicBezTo>
                <a:cubicBezTo>
                  <a:pt x="43" y="87"/>
                  <a:pt x="42" y="85"/>
                  <a:pt x="41" y="84"/>
                </a:cubicBezTo>
                <a:cubicBezTo>
                  <a:pt x="41" y="81"/>
                  <a:pt x="41" y="81"/>
                  <a:pt x="41" y="81"/>
                </a:cubicBezTo>
                <a:cubicBezTo>
                  <a:pt x="40" y="77"/>
                  <a:pt x="40" y="73"/>
                  <a:pt x="41" y="68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1"/>
                  <a:pt x="45" y="58"/>
                  <a:pt x="48" y="54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48"/>
                  <a:pt x="58" y="46"/>
                  <a:pt x="63" y="45"/>
                </a:cubicBezTo>
                <a:cubicBezTo>
                  <a:pt x="66" y="44"/>
                  <a:pt x="68" y="44"/>
                  <a:pt x="71" y="44"/>
                </a:cubicBezTo>
                <a:cubicBezTo>
                  <a:pt x="72" y="44"/>
                  <a:pt x="74" y="44"/>
                  <a:pt x="75" y="44"/>
                </a:cubicBezTo>
                <a:cubicBezTo>
                  <a:pt x="75" y="44"/>
                  <a:pt x="75" y="44"/>
                  <a:pt x="75" y="44"/>
                </a:cubicBezTo>
                <a:close/>
                <a:moveTo>
                  <a:pt x="6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25"/>
                  <a:pt x="72" y="25"/>
                  <a:pt x="71" y="25"/>
                </a:cubicBezTo>
                <a:cubicBezTo>
                  <a:pt x="69" y="25"/>
                  <a:pt x="68" y="25"/>
                  <a:pt x="67" y="25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118" y="18"/>
                </a:moveTo>
                <a:cubicBezTo>
                  <a:pt x="124" y="24"/>
                  <a:pt x="124" y="24"/>
                  <a:pt x="124" y="24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105" y="39"/>
                  <a:pt x="103" y="37"/>
                  <a:pt x="101" y="35"/>
                </a:cubicBezTo>
                <a:cubicBezTo>
                  <a:pt x="118" y="18"/>
                  <a:pt x="118" y="18"/>
                  <a:pt x="118" y="18"/>
                </a:cubicBezTo>
                <a:close/>
                <a:moveTo>
                  <a:pt x="37" y="111"/>
                </a:moveTo>
                <a:cubicBezTo>
                  <a:pt x="24" y="124"/>
                  <a:pt x="24" y="124"/>
                  <a:pt x="24" y="124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3" y="107"/>
                  <a:pt x="35" y="109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lose/>
                <a:moveTo>
                  <a:pt x="24" y="18"/>
                </a:moveTo>
                <a:cubicBezTo>
                  <a:pt x="18" y="24"/>
                  <a:pt x="18" y="24"/>
                  <a:pt x="18" y="24"/>
                </a:cubicBezTo>
                <a:cubicBezTo>
                  <a:pt x="34" y="41"/>
                  <a:pt x="34" y="41"/>
                  <a:pt x="34" y="41"/>
                </a:cubicBezTo>
                <a:cubicBezTo>
                  <a:pt x="37" y="39"/>
                  <a:pt x="39" y="37"/>
                  <a:pt x="41" y="35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105" y="111"/>
                </a:moveTo>
                <a:cubicBezTo>
                  <a:pt x="118" y="124"/>
                  <a:pt x="118" y="124"/>
                  <a:pt x="118" y="124"/>
                </a:cubicBezTo>
                <a:cubicBezTo>
                  <a:pt x="124" y="118"/>
                  <a:pt x="124" y="118"/>
                  <a:pt x="124" y="11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9" y="107"/>
                  <a:pt x="107" y="109"/>
                  <a:pt x="105" y="111"/>
                </a:cubicBezTo>
                <a:cubicBezTo>
                  <a:pt x="105" y="111"/>
                  <a:pt x="105" y="111"/>
                  <a:pt x="105" y="111"/>
                </a:cubicBezTo>
                <a:close/>
                <a:moveTo>
                  <a:pt x="142" y="67"/>
                </a:moveTo>
                <a:cubicBezTo>
                  <a:pt x="142" y="75"/>
                  <a:pt x="142" y="75"/>
                  <a:pt x="142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2"/>
                  <a:pt x="120" y="69"/>
                  <a:pt x="120" y="67"/>
                </a:cubicBezTo>
                <a:cubicBezTo>
                  <a:pt x="142" y="67"/>
                  <a:pt x="142" y="67"/>
                  <a:pt x="142" y="67"/>
                </a:cubicBezTo>
                <a:close/>
                <a:moveTo>
                  <a:pt x="21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67"/>
                  <a:pt x="0" y="67"/>
                  <a:pt x="0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9"/>
                  <a:pt x="21" y="72"/>
                  <a:pt x="21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1" y="75"/>
                  <a:pt x="21" y="75"/>
                  <a:pt x="21" y="7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505" name="Freeform 44"/>
          <p:cNvSpPr>
            <a:spLocks noEditPoints="1"/>
          </p:cNvSpPr>
          <p:nvPr/>
        </p:nvSpPr>
        <p:spPr>
          <a:xfrm>
            <a:off x="7101205" y="2300605"/>
            <a:ext cx="488950" cy="497840"/>
          </a:xfrm>
          <a:custGeom>
            <a:avLst/>
            <a:gdLst>
              <a:gd name="txL" fmla="*/ 0 w 136"/>
              <a:gd name="txT" fmla="*/ 0 h 137"/>
              <a:gd name="txR" fmla="*/ 136 w 136"/>
              <a:gd name="txB" fmla="*/ 137 h 137"/>
            </a:gdLst>
            <a:ahLst/>
            <a:cxnLst>
              <a:cxn ang="0">
                <a:pos x="0" y="190407"/>
              </a:cxn>
              <a:cxn ang="0">
                <a:pos x="23824" y="153791"/>
              </a:cxn>
              <a:cxn ang="0">
                <a:pos x="82468" y="135482"/>
              </a:cxn>
              <a:cxn ang="0">
                <a:pos x="124619" y="206885"/>
              </a:cxn>
              <a:cxn ang="0">
                <a:pos x="166769" y="135482"/>
              </a:cxn>
              <a:cxn ang="0">
                <a:pos x="225413" y="153791"/>
              </a:cxn>
              <a:cxn ang="0">
                <a:pos x="249237" y="190407"/>
              </a:cxn>
              <a:cxn ang="0">
                <a:pos x="249237" y="250825"/>
              </a:cxn>
              <a:cxn ang="0">
                <a:pos x="124619" y="250825"/>
              </a:cxn>
              <a:cxn ang="0">
                <a:pos x="0" y="250825"/>
              </a:cxn>
              <a:cxn ang="0">
                <a:pos x="0" y="190407"/>
              </a:cxn>
              <a:cxn ang="0">
                <a:pos x="124619" y="135482"/>
              </a:cxn>
              <a:cxn ang="0">
                <a:pos x="84301" y="106189"/>
              </a:cxn>
              <a:cxn ang="0">
                <a:pos x="71472" y="38448"/>
              </a:cxn>
              <a:cxn ang="0">
                <a:pos x="124619" y="0"/>
              </a:cxn>
              <a:cxn ang="0">
                <a:pos x="175932" y="38448"/>
              </a:cxn>
              <a:cxn ang="0">
                <a:pos x="164936" y="106189"/>
              </a:cxn>
              <a:cxn ang="0">
                <a:pos x="124619" y="135482"/>
              </a:cxn>
              <a:cxn ang="0">
                <a:pos x="168602" y="197731"/>
              </a:cxn>
              <a:cxn ang="0">
                <a:pos x="210752" y="197731"/>
              </a:cxn>
              <a:cxn ang="0">
                <a:pos x="214417" y="201392"/>
              </a:cxn>
              <a:cxn ang="0">
                <a:pos x="214417" y="223362"/>
              </a:cxn>
              <a:cxn ang="0">
                <a:pos x="210752" y="227024"/>
              </a:cxn>
              <a:cxn ang="0">
                <a:pos x="168602" y="227024"/>
              </a:cxn>
              <a:cxn ang="0">
                <a:pos x="164936" y="223362"/>
              </a:cxn>
              <a:cxn ang="0">
                <a:pos x="164936" y="201392"/>
              </a:cxn>
              <a:cxn ang="0">
                <a:pos x="168602" y="197731"/>
              </a:cxn>
            </a:cxnLst>
            <a:rect l="txL" t="txT" r="txR" b="txB"/>
            <a:pathLst>
              <a:path w="136" h="137">
                <a:moveTo>
                  <a:pt x="0" y="104"/>
                </a:moveTo>
                <a:cubicBezTo>
                  <a:pt x="0" y="94"/>
                  <a:pt x="4" y="87"/>
                  <a:pt x="13" y="84"/>
                </a:cubicBezTo>
                <a:cubicBezTo>
                  <a:pt x="45" y="74"/>
                  <a:pt x="45" y="74"/>
                  <a:pt x="45" y="74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91" y="74"/>
                  <a:pt x="91" y="74"/>
                  <a:pt x="91" y="74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32" y="87"/>
                  <a:pt x="136" y="94"/>
                  <a:pt x="136" y="10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04"/>
                  <a:pt x="0" y="104"/>
                  <a:pt x="0" y="104"/>
                </a:cubicBezTo>
                <a:close/>
                <a:moveTo>
                  <a:pt x="68" y="74"/>
                </a:moveTo>
                <a:cubicBezTo>
                  <a:pt x="58" y="74"/>
                  <a:pt x="50" y="66"/>
                  <a:pt x="46" y="58"/>
                </a:cubicBezTo>
                <a:cubicBezTo>
                  <a:pt x="39" y="47"/>
                  <a:pt x="36" y="33"/>
                  <a:pt x="39" y="21"/>
                </a:cubicBezTo>
                <a:cubicBezTo>
                  <a:pt x="42" y="9"/>
                  <a:pt x="51" y="0"/>
                  <a:pt x="68" y="0"/>
                </a:cubicBezTo>
                <a:cubicBezTo>
                  <a:pt x="85" y="0"/>
                  <a:pt x="93" y="9"/>
                  <a:pt x="96" y="21"/>
                </a:cubicBezTo>
                <a:cubicBezTo>
                  <a:pt x="100" y="33"/>
                  <a:pt x="97" y="47"/>
                  <a:pt x="90" y="58"/>
                </a:cubicBezTo>
                <a:cubicBezTo>
                  <a:pt x="85" y="67"/>
                  <a:pt x="77" y="74"/>
                  <a:pt x="68" y="74"/>
                </a:cubicBezTo>
                <a:close/>
                <a:moveTo>
                  <a:pt x="92" y="108"/>
                </a:moveTo>
                <a:cubicBezTo>
                  <a:pt x="115" y="108"/>
                  <a:pt x="115" y="108"/>
                  <a:pt x="115" y="108"/>
                </a:cubicBezTo>
                <a:cubicBezTo>
                  <a:pt x="116" y="108"/>
                  <a:pt x="117" y="109"/>
                  <a:pt x="117" y="110"/>
                </a:cubicBezTo>
                <a:cubicBezTo>
                  <a:pt x="117" y="122"/>
                  <a:pt x="117" y="122"/>
                  <a:pt x="117" y="122"/>
                </a:cubicBezTo>
                <a:cubicBezTo>
                  <a:pt x="117" y="123"/>
                  <a:pt x="116" y="124"/>
                  <a:pt x="115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1" y="124"/>
                  <a:pt x="90" y="123"/>
                  <a:pt x="90" y="122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9"/>
                  <a:pt x="91" y="108"/>
                  <a:pt x="92" y="10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9698990" y="2305050"/>
            <a:ext cx="609600" cy="541655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215" y="21031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1425" y="28956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8850" y="36880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4840" y="448056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451735" y="192341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439160" y="274256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4415790" y="3538855"/>
            <a:ext cx="679513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376545" y="4358640"/>
            <a:ext cx="657987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26300" y="1899603"/>
            <a:ext cx="1004888" cy="300037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14775" y="1899603"/>
            <a:ext cx="1004888" cy="300037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32550" y="3834765"/>
            <a:ext cx="1004888" cy="300038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-1354404" flipH="1" flipV="1">
            <a:off x="4727575" y="3834765"/>
            <a:ext cx="1004888" cy="300038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"/>
          <p:cNvGrpSpPr/>
          <p:nvPr/>
        </p:nvGrpSpPr>
        <p:grpSpPr>
          <a:xfrm>
            <a:off x="4102100" y="1593215"/>
            <a:ext cx="3940175" cy="3838575"/>
            <a:chOff x="4121518" y="1915221"/>
            <a:chExt cx="3939219" cy="3837413"/>
          </a:xfrm>
        </p:grpSpPr>
        <p:grpSp>
          <p:nvGrpSpPr>
            <p:cNvPr id="35856" name="Group 52"/>
            <p:cNvGrpSpPr/>
            <p:nvPr/>
          </p:nvGrpSpPr>
          <p:grpSpPr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4" name="Freeform 5"/>
              <p:cNvSpPr>
                <a:spLocks noEditPoints="1"/>
              </p:cNvSpPr>
              <p:nvPr/>
            </p:nvSpPr>
            <p:spPr bwMode="auto">
              <a:xfrm>
                <a:off x="3160707" y="1912160"/>
                <a:ext cx="1181098" cy="1243010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3886194" y="1916923"/>
                <a:ext cx="636587" cy="1238248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4621205" y="1916923"/>
                <a:ext cx="634999" cy="1238248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4797417" y="1912160"/>
                <a:ext cx="1189036" cy="1250949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4522777" y="3336146"/>
                <a:ext cx="493712" cy="1050923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Freeform 10"/>
              <p:cNvSpPr>
                <a:spLocks noEditPoints="1"/>
              </p:cNvSpPr>
              <p:nvPr/>
            </p:nvSpPr>
            <p:spPr bwMode="auto">
              <a:xfrm>
                <a:off x="4522788" y="1634350"/>
                <a:ext cx="98425" cy="198437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5857" name="Shape 1094"/>
            <p:cNvSpPr/>
            <p:nvPr/>
          </p:nvSpPr>
          <p:spPr>
            <a:xfrm>
              <a:off x="4568684" y="3131690"/>
              <a:ext cx="376996" cy="269235"/>
            </a:xfrm>
            <a:custGeom>
              <a:avLst/>
              <a:gdLst/>
              <a:ahLst/>
              <a:cxnLst>
                <a:cxn ang="0">
                  <a:pos x="188498" y="134618"/>
                </a:cxn>
                <a:cxn ang="5898240">
                  <a:pos x="188498" y="134618"/>
                </a:cxn>
                <a:cxn ang="11796480">
                  <a:pos x="188498" y="134618"/>
                </a:cxn>
                <a:cxn ang="17694720">
                  <a:pos x="188498" y="134618"/>
                </a:cxn>
              </a:cxnLst>
              <a:rect l="0" t="0" r="0" b="0"/>
              <a:pathLst>
                <a:path w="21600" h="2160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62"/>
            <p:cNvSpPr>
              <a:spLocks noEditPoints="1"/>
            </p:cNvSpPr>
            <p:nvPr/>
          </p:nvSpPr>
          <p:spPr>
            <a:xfrm>
              <a:off x="5477986" y="3065772"/>
              <a:ext cx="320256" cy="360553"/>
            </a:xfrm>
            <a:custGeom>
              <a:avLst/>
              <a:gdLst/>
              <a:ahLst/>
              <a:cxnLst>
                <a:cxn ang="0">
                  <a:pos x="300240" y="0"/>
                </a:cxn>
                <a:cxn ang="0">
                  <a:pos x="256205" y="0"/>
                </a:cxn>
                <a:cxn ang="0">
                  <a:pos x="240192" y="20031"/>
                </a:cxn>
                <a:cxn ang="0">
                  <a:pos x="240192" y="360553"/>
                </a:cxn>
                <a:cxn ang="0">
                  <a:pos x="320256" y="360553"/>
                </a:cxn>
                <a:cxn ang="0">
                  <a:pos x="320256" y="20031"/>
                </a:cxn>
                <a:cxn ang="0">
                  <a:pos x="300240" y="0"/>
                </a:cxn>
                <a:cxn ang="0">
                  <a:pos x="180144" y="120184"/>
                </a:cxn>
                <a:cxn ang="0">
                  <a:pos x="136109" y="120184"/>
                </a:cxn>
                <a:cxn ang="0">
                  <a:pos x="120096" y="140215"/>
                </a:cxn>
                <a:cxn ang="0">
                  <a:pos x="120096" y="360553"/>
                </a:cxn>
                <a:cxn ang="0">
                  <a:pos x="200160" y="360553"/>
                </a:cxn>
                <a:cxn ang="0">
                  <a:pos x="200160" y="140215"/>
                </a:cxn>
                <a:cxn ang="0">
                  <a:pos x="180144" y="120184"/>
                </a:cxn>
                <a:cxn ang="0">
                  <a:pos x="60048" y="240369"/>
                </a:cxn>
                <a:cxn ang="0">
                  <a:pos x="16013" y="240369"/>
                </a:cxn>
                <a:cxn ang="0">
                  <a:pos x="0" y="260399"/>
                </a:cxn>
                <a:cxn ang="0">
                  <a:pos x="0" y="360553"/>
                </a:cxn>
                <a:cxn ang="0">
                  <a:pos x="80064" y="360553"/>
                </a:cxn>
                <a:cxn ang="0">
                  <a:pos x="80064" y="260399"/>
                </a:cxn>
                <a:cxn ang="0">
                  <a:pos x="60048" y="240369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Shape 1090"/>
            <p:cNvSpPr/>
            <p:nvPr/>
          </p:nvSpPr>
          <p:spPr>
            <a:xfrm>
              <a:off x="6331218" y="3128517"/>
              <a:ext cx="396184" cy="336517"/>
            </a:xfrm>
            <a:custGeom>
              <a:avLst/>
              <a:gdLst/>
              <a:ahLst/>
              <a:cxnLst>
                <a:cxn ang="0">
                  <a:pos x="198092" y="168259"/>
                </a:cxn>
                <a:cxn ang="5898240">
                  <a:pos x="198092" y="168259"/>
                </a:cxn>
                <a:cxn ang="11796480">
                  <a:pos x="198092" y="168259"/>
                </a:cxn>
                <a:cxn ang="17694720">
                  <a:pos x="198092" y="168259"/>
                </a:cxn>
              </a:cxnLst>
              <a:rect l="0" t="0" r="0" b="0"/>
              <a:pathLst>
                <a:path w="21600" h="2160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Shape 1687"/>
            <p:cNvSpPr/>
            <p:nvPr/>
          </p:nvSpPr>
          <p:spPr>
            <a:xfrm>
              <a:off x="7266129" y="3116104"/>
              <a:ext cx="361315" cy="361342"/>
            </a:xfrm>
            <a:custGeom>
              <a:avLst/>
              <a:gdLst/>
              <a:ahLst/>
              <a:cxnLst>
                <a:cxn ang="0">
                  <a:pos x="180658" y="180671"/>
                </a:cxn>
                <a:cxn ang="5898240">
                  <a:pos x="180658" y="180671"/>
                </a:cxn>
                <a:cxn ang="11796480">
                  <a:pos x="180658" y="180671"/>
                </a:cxn>
                <a:cxn ang="17694720">
                  <a:pos x="180658" y="180671"/>
                </a:cxn>
              </a:cxnLst>
              <a:rect l="0" t="0" r="0" b="0"/>
              <a:pathLst>
                <a:path w="21600" h="2160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14690" y="14949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14690" y="1743710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3000" y="40305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3000" y="42792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6432" y="4081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6335" y="43300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3162" y="15933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065" y="184213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259205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34560" y="1631315"/>
            <a:ext cx="2863215" cy="3450590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210550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57655" y="20499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8750" y="2490470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7125" y="2050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8220" y="249110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09000" y="208360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80095" y="252412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>
          <a:xfrm>
            <a:off x="4287687" y="1044292"/>
            <a:ext cx="3473610" cy="4637688"/>
            <a:chOff x="4405038" y="1368263"/>
            <a:chExt cx="3473649" cy="4637619"/>
          </a:xfrm>
        </p:grpSpPr>
        <p:grpSp>
          <p:nvGrpSpPr>
            <p:cNvPr id="38" name="Group 118"/>
            <p:cNvGrpSpPr/>
            <p:nvPr/>
          </p:nvGrpSpPr>
          <p:grpSpPr>
            <a:xfrm>
              <a:off x="5614772" y="3646594"/>
              <a:ext cx="875232" cy="2359288"/>
              <a:chOff x="5588618" y="3680520"/>
              <a:chExt cx="988675" cy="1941036"/>
            </a:xfrm>
            <a:solidFill>
              <a:schemeClr val="accent5"/>
            </a:solidFill>
          </p:grpSpPr>
          <p:cxnSp>
            <p:nvCxnSpPr>
              <p:cNvPr id="45" name="Straight Connector 119"/>
              <p:cNvCxnSpPr/>
              <p:nvPr/>
            </p:nvCxnSpPr>
            <p:spPr>
              <a:xfrm>
                <a:off x="5616754" y="3786455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20"/>
              <p:cNvCxnSpPr/>
              <p:nvPr/>
            </p:nvCxnSpPr>
            <p:spPr>
              <a:xfrm>
                <a:off x="6525816" y="37838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21"/>
              <p:cNvCxnSpPr/>
              <p:nvPr/>
            </p:nvCxnSpPr>
            <p:spPr>
              <a:xfrm>
                <a:off x="5833054" y="3682011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22"/>
              <p:cNvCxnSpPr/>
              <p:nvPr/>
            </p:nvCxnSpPr>
            <p:spPr>
              <a:xfrm>
                <a:off x="6328716" y="36805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: Shape 123"/>
              <p:cNvSpPr>
                <a:spLocks noChangeAspect="1"/>
              </p:cNvSpPr>
              <p:nvPr/>
            </p:nvSpPr>
            <p:spPr bwMode="auto">
              <a:xfrm>
                <a:off x="5588618" y="4770963"/>
                <a:ext cx="988675" cy="850593"/>
              </a:xfrm>
              <a:custGeom>
                <a:avLst/>
                <a:gdLst>
                  <a:gd name="T0" fmla="*/ 2 w 226"/>
                  <a:gd name="T1" fmla="*/ 61 h 195"/>
                  <a:gd name="T2" fmla="*/ 56 w 226"/>
                  <a:gd name="T3" fmla="*/ 128 h 195"/>
                  <a:gd name="T4" fmla="*/ 56 w 226"/>
                  <a:gd name="T5" fmla="*/ 128 h 195"/>
                  <a:gd name="T6" fmla="*/ 108 w 226"/>
                  <a:gd name="T7" fmla="*/ 192 h 195"/>
                  <a:gd name="T8" fmla="*/ 113 w 226"/>
                  <a:gd name="T9" fmla="*/ 195 h 195"/>
                  <a:gd name="T10" fmla="*/ 119 w 226"/>
                  <a:gd name="T11" fmla="*/ 192 h 195"/>
                  <a:gd name="T12" fmla="*/ 171 w 226"/>
                  <a:gd name="T13" fmla="*/ 128 h 195"/>
                  <a:gd name="T14" fmla="*/ 171 w 226"/>
                  <a:gd name="T15" fmla="*/ 128 h 195"/>
                  <a:gd name="T16" fmla="*/ 224 w 226"/>
                  <a:gd name="T17" fmla="*/ 61 h 195"/>
                  <a:gd name="T18" fmla="*/ 225 w 226"/>
                  <a:gd name="T19" fmla="*/ 54 h 195"/>
                  <a:gd name="T20" fmla="*/ 219 w 226"/>
                  <a:gd name="T21" fmla="*/ 49 h 195"/>
                  <a:gd name="T22" fmla="*/ 178 w 226"/>
                  <a:gd name="T23" fmla="*/ 7 h 195"/>
                  <a:gd name="T24" fmla="*/ 177 w 226"/>
                  <a:gd name="T25" fmla="*/ 5 h 195"/>
                  <a:gd name="T26" fmla="*/ 169 w 226"/>
                  <a:gd name="T27" fmla="*/ 1 h 195"/>
                  <a:gd name="T28" fmla="*/ 166 w 226"/>
                  <a:gd name="T29" fmla="*/ 2 h 195"/>
                  <a:gd name="T30" fmla="*/ 163 w 226"/>
                  <a:gd name="T31" fmla="*/ 7 h 195"/>
                  <a:gd name="T32" fmla="*/ 113 w 226"/>
                  <a:gd name="T33" fmla="*/ 50 h 195"/>
                  <a:gd name="T34" fmla="*/ 64 w 226"/>
                  <a:gd name="T35" fmla="*/ 7 h 195"/>
                  <a:gd name="T36" fmla="*/ 56 w 226"/>
                  <a:gd name="T37" fmla="*/ 1 h 195"/>
                  <a:gd name="T38" fmla="*/ 56 w 226"/>
                  <a:gd name="T39" fmla="*/ 1 h 195"/>
                  <a:gd name="T40" fmla="*/ 53 w 226"/>
                  <a:gd name="T41" fmla="*/ 2 h 195"/>
                  <a:gd name="T42" fmla="*/ 50 w 226"/>
                  <a:gd name="T43" fmla="*/ 5 h 195"/>
                  <a:gd name="T44" fmla="*/ 49 w 226"/>
                  <a:gd name="T45" fmla="*/ 7 h 195"/>
                  <a:gd name="T46" fmla="*/ 7 w 226"/>
                  <a:gd name="T47" fmla="*/ 49 h 195"/>
                  <a:gd name="T48" fmla="*/ 1 w 226"/>
                  <a:gd name="T49" fmla="*/ 54 h 195"/>
                  <a:gd name="T50" fmla="*/ 2 w 226"/>
                  <a:gd name="T51" fmla="*/ 61 h 195"/>
                  <a:gd name="T52" fmla="*/ 75 w 226"/>
                  <a:gd name="T53" fmla="*/ 128 h 195"/>
                  <a:gd name="T54" fmla="*/ 152 w 226"/>
                  <a:gd name="T55" fmla="*/ 128 h 195"/>
                  <a:gd name="T56" fmla="*/ 113 w 226"/>
                  <a:gd name="T57" fmla="*/ 175 h 195"/>
                  <a:gd name="T58" fmla="*/ 75 w 226"/>
                  <a:gd name="T59" fmla="*/ 12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6" h="195">
                    <a:moveTo>
                      <a:pt x="2" y="61"/>
                    </a:moveTo>
                    <a:cubicBezTo>
                      <a:pt x="56" y="128"/>
                      <a:pt x="56" y="128"/>
                      <a:pt x="56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108" y="192"/>
                      <a:pt x="108" y="192"/>
                      <a:pt x="108" y="192"/>
                    </a:cubicBezTo>
                    <a:cubicBezTo>
                      <a:pt x="109" y="194"/>
                      <a:pt x="111" y="195"/>
                      <a:pt x="113" y="195"/>
                    </a:cubicBezTo>
                    <a:cubicBezTo>
                      <a:pt x="116" y="195"/>
                      <a:pt x="118" y="194"/>
                      <a:pt x="119" y="192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224" y="61"/>
                      <a:pt x="224" y="61"/>
                      <a:pt x="224" y="61"/>
                    </a:cubicBezTo>
                    <a:cubicBezTo>
                      <a:pt x="226" y="59"/>
                      <a:pt x="226" y="56"/>
                      <a:pt x="225" y="54"/>
                    </a:cubicBezTo>
                    <a:cubicBezTo>
                      <a:pt x="224" y="51"/>
                      <a:pt x="222" y="50"/>
                      <a:pt x="219" y="49"/>
                    </a:cubicBezTo>
                    <a:cubicBezTo>
                      <a:pt x="198" y="46"/>
                      <a:pt x="180" y="29"/>
                      <a:pt x="178" y="7"/>
                    </a:cubicBezTo>
                    <a:cubicBezTo>
                      <a:pt x="178" y="6"/>
                      <a:pt x="177" y="5"/>
                      <a:pt x="177" y="5"/>
                    </a:cubicBezTo>
                    <a:cubicBezTo>
                      <a:pt x="175" y="2"/>
                      <a:pt x="172" y="0"/>
                      <a:pt x="169" y="1"/>
                    </a:cubicBezTo>
                    <a:cubicBezTo>
                      <a:pt x="168" y="1"/>
                      <a:pt x="167" y="1"/>
                      <a:pt x="166" y="2"/>
                    </a:cubicBezTo>
                    <a:cubicBezTo>
                      <a:pt x="164" y="3"/>
                      <a:pt x="163" y="5"/>
                      <a:pt x="163" y="7"/>
                    </a:cubicBezTo>
                    <a:cubicBezTo>
                      <a:pt x="160" y="31"/>
                      <a:pt x="138" y="50"/>
                      <a:pt x="113" y="50"/>
                    </a:cubicBezTo>
                    <a:cubicBezTo>
                      <a:pt x="88" y="50"/>
                      <a:pt x="67" y="31"/>
                      <a:pt x="64" y="7"/>
                    </a:cubicBezTo>
                    <a:cubicBezTo>
                      <a:pt x="63" y="3"/>
                      <a:pt x="60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1"/>
                      <a:pt x="54" y="1"/>
                      <a:pt x="53" y="2"/>
                    </a:cubicBezTo>
                    <a:cubicBezTo>
                      <a:pt x="51" y="2"/>
                      <a:pt x="50" y="3"/>
                      <a:pt x="50" y="5"/>
                    </a:cubicBezTo>
                    <a:cubicBezTo>
                      <a:pt x="49" y="5"/>
                      <a:pt x="49" y="6"/>
                      <a:pt x="49" y="7"/>
                    </a:cubicBezTo>
                    <a:cubicBezTo>
                      <a:pt x="46" y="29"/>
                      <a:pt x="29" y="46"/>
                      <a:pt x="7" y="49"/>
                    </a:cubicBezTo>
                    <a:cubicBezTo>
                      <a:pt x="4" y="50"/>
                      <a:pt x="2" y="51"/>
                      <a:pt x="1" y="54"/>
                    </a:cubicBezTo>
                    <a:cubicBezTo>
                      <a:pt x="0" y="56"/>
                      <a:pt x="1" y="59"/>
                      <a:pt x="2" y="61"/>
                    </a:cubicBezTo>
                    <a:close/>
                    <a:moveTo>
                      <a:pt x="75" y="128"/>
                    </a:moveTo>
                    <a:cubicBezTo>
                      <a:pt x="101" y="123"/>
                      <a:pt x="126" y="123"/>
                      <a:pt x="152" y="128"/>
                    </a:cubicBezTo>
                    <a:cubicBezTo>
                      <a:pt x="113" y="175"/>
                      <a:pt x="113" y="175"/>
                      <a:pt x="113" y="175"/>
                    </a:cubicBezTo>
                    <a:lnTo>
                      <a:pt x="75" y="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9" name="Group 124"/>
            <p:cNvGrpSpPr>
              <a:grpSpLocks noChangeAspect="1"/>
            </p:cNvGrpSpPr>
            <p:nvPr/>
          </p:nvGrpSpPr>
          <p:grpSpPr>
            <a:xfrm>
              <a:off x="4405038" y="1368263"/>
              <a:ext cx="3473649" cy="2639940"/>
              <a:chOff x="2240403" y="3001584"/>
              <a:chExt cx="3626104" cy="2741391"/>
            </a:xfrm>
          </p:grpSpPr>
          <p:sp>
            <p:nvSpPr>
              <p:cNvPr id="40" name="Freeform: Shape 125"/>
              <p:cNvSpPr/>
              <p:nvPr/>
            </p:nvSpPr>
            <p:spPr>
              <a:xfrm>
                <a:off x="2983489" y="3790960"/>
                <a:ext cx="1952014" cy="1952015"/>
              </a:xfrm>
              <a:custGeom>
                <a:avLst/>
                <a:gdLst>
                  <a:gd name="connsiteX0" fmla="*/ 0 w 1952015"/>
                  <a:gd name="connsiteY0" fmla="*/ 976008 h 1952015"/>
                  <a:gd name="connsiteX1" fmla="*/ 976008 w 1952015"/>
                  <a:gd name="connsiteY1" fmla="*/ 0 h 1952015"/>
                  <a:gd name="connsiteX2" fmla="*/ 1952016 w 1952015"/>
                  <a:gd name="connsiteY2" fmla="*/ 976008 h 1952015"/>
                  <a:gd name="connsiteX3" fmla="*/ 976008 w 1952015"/>
                  <a:gd name="connsiteY3" fmla="*/ 1952016 h 1952015"/>
                  <a:gd name="connsiteX4" fmla="*/ 0 w 1952015"/>
                  <a:gd name="connsiteY4" fmla="*/ 976008 h 195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2015" h="1952015">
                    <a:moveTo>
                      <a:pt x="0" y="976008"/>
                    </a:moveTo>
                    <a:cubicBezTo>
                      <a:pt x="0" y="436974"/>
                      <a:pt x="436974" y="0"/>
                      <a:pt x="976008" y="0"/>
                    </a:cubicBezTo>
                    <a:cubicBezTo>
                      <a:pt x="1515042" y="0"/>
                      <a:pt x="1952016" y="436974"/>
                      <a:pt x="1952016" y="976008"/>
                    </a:cubicBezTo>
                    <a:cubicBezTo>
                      <a:pt x="1952016" y="1515042"/>
                      <a:pt x="1515042" y="1952016"/>
                      <a:pt x="976008" y="1952016"/>
                    </a:cubicBezTo>
                    <a:cubicBezTo>
                      <a:pt x="436974" y="1952016"/>
                      <a:pt x="0" y="1515042"/>
                      <a:pt x="0" y="976008"/>
                    </a:cubicBezTo>
                    <a:close/>
                  </a:path>
                </a:pathLst>
              </a:custGeom>
              <a:solidFill>
                <a:srgbClr val="95C1C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26"/>
              <p:cNvSpPr/>
              <p:nvPr/>
            </p:nvSpPr>
            <p:spPr>
              <a:xfrm>
                <a:off x="2240403" y="3119262"/>
                <a:ext cx="1419647" cy="1419647"/>
              </a:xfrm>
              <a:custGeom>
                <a:avLst/>
                <a:gdLst>
                  <a:gd name="connsiteX0" fmla="*/ 0 w 1419647"/>
                  <a:gd name="connsiteY0" fmla="*/ 709824 h 1419647"/>
                  <a:gd name="connsiteX1" fmla="*/ 709824 w 1419647"/>
                  <a:gd name="connsiteY1" fmla="*/ 0 h 1419647"/>
                  <a:gd name="connsiteX2" fmla="*/ 1419648 w 1419647"/>
                  <a:gd name="connsiteY2" fmla="*/ 709824 h 1419647"/>
                  <a:gd name="connsiteX3" fmla="*/ 709824 w 1419647"/>
                  <a:gd name="connsiteY3" fmla="*/ 1419648 h 1419647"/>
                  <a:gd name="connsiteX4" fmla="*/ 0 w 1419647"/>
                  <a:gd name="connsiteY4" fmla="*/ 709824 h 141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647" h="1419647">
                    <a:moveTo>
                      <a:pt x="0" y="709824"/>
                    </a:moveTo>
                    <a:cubicBezTo>
                      <a:pt x="0" y="317799"/>
                      <a:pt x="317799" y="0"/>
                      <a:pt x="709824" y="0"/>
                    </a:cubicBezTo>
                    <a:cubicBezTo>
                      <a:pt x="1101849" y="0"/>
                      <a:pt x="1419648" y="317799"/>
                      <a:pt x="1419648" y="709824"/>
                    </a:cubicBezTo>
                    <a:cubicBezTo>
                      <a:pt x="1419648" y="1101849"/>
                      <a:pt x="1101849" y="1419648"/>
                      <a:pt x="709824" y="1419648"/>
                    </a:cubicBezTo>
                    <a:cubicBezTo>
                      <a:pt x="317799" y="1419648"/>
                      <a:pt x="0" y="1101849"/>
                      <a:pt x="0" y="70982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16791"/>
                  <a:satOff val="-17268"/>
                  <a:lumOff val="-10389"/>
                  <a:alphaOff val="0"/>
                </a:schemeClr>
              </a:fillRef>
              <a:effectRef idx="0">
                <a:schemeClr val="accent2">
                  <a:hueOff val="-716791"/>
                  <a:satOff val="-17268"/>
                  <a:lumOff val="-1038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27"/>
              <p:cNvSpPr/>
              <p:nvPr/>
            </p:nvSpPr>
            <p:spPr>
              <a:xfrm>
                <a:off x="4162929" y="3001584"/>
                <a:ext cx="1703578" cy="1703578"/>
              </a:xfrm>
              <a:custGeom>
                <a:avLst/>
                <a:gdLst>
                  <a:gd name="connsiteX0" fmla="*/ 0 w 1390964"/>
                  <a:gd name="connsiteY0" fmla="*/ 695482 h 1390964"/>
                  <a:gd name="connsiteX1" fmla="*/ 695482 w 1390964"/>
                  <a:gd name="connsiteY1" fmla="*/ 0 h 1390964"/>
                  <a:gd name="connsiteX2" fmla="*/ 1390964 w 1390964"/>
                  <a:gd name="connsiteY2" fmla="*/ 695482 h 1390964"/>
                  <a:gd name="connsiteX3" fmla="*/ 695482 w 1390964"/>
                  <a:gd name="connsiteY3" fmla="*/ 1390964 h 1390964"/>
                  <a:gd name="connsiteX4" fmla="*/ 0 w 1390964"/>
                  <a:gd name="connsiteY4" fmla="*/ 695482 h 139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964" h="1390964">
                    <a:moveTo>
                      <a:pt x="146973" y="842454"/>
                    </a:moveTo>
                    <a:cubicBezTo>
                      <a:pt x="65803" y="539522"/>
                      <a:pt x="245577" y="228144"/>
                      <a:pt x="548510" y="146973"/>
                    </a:cubicBezTo>
                    <a:cubicBezTo>
                      <a:pt x="851442" y="65803"/>
                      <a:pt x="1162820" y="245577"/>
                      <a:pt x="1243991" y="548510"/>
                    </a:cubicBezTo>
                    <a:cubicBezTo>
                      <a:pt x="1325161" y="851442"/>
                      <a:pt x="1145387" y="1162820"/>
                      <a:pt x="842454" y="1243991"/>
                    </a:cubicBezTo>
                    <a:cubicBezTo>
                      <a:pt x="539522" y="1325161"/>
                      <a:pt x="228144" y="1145387"/>
                      <a:pt x="146973" y="84245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33582"/>
                  <a:satOff val="-34540"/>
                  <a:lumOff val="-20781"/>
                  <a:alphaOff val="0"/>
                </a:schemeClr>
              </a:fillRef>
              <a:effectRef idx="0">
                <a:schemeClr val="accent2">
                  <a:hueOff val="-1433582"/>
                  <a:satOff val="-34540"/>
                  <a:lumOff val="-207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" name="Freeform: Shape 131"/>
          <p:cNvSpPr/>
          <p:nvPr/>
        </p:nvSpPr>
        <p:spPr bwMode="auto">
          <a:xfrm>
            <a:off x="4756150" y="1551940"/>
            <a:ext cx="437515" cy="437515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Freeform: Shape 132"/>
          <p:cNvSpPr/>
          <p:nvPr/>
        </p:nvSpPr>
        <p:spPr bwMode="auto">
          <a:xfrm>
            <a:off x="6726555" y="1551940"/>
            <a:ext cx="437515" cy="437515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0" name="Freeform: Shape 133"/>
          <p:cNvSpPr/>
          <p:nvPr/>
        </p:nvSpPr>
        <p:spPr bwMode="auto">
          <a:xfrm>
            <a:off x="5641340" y="2523490"/>
            <a:ext cx="568960" cy="56896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3" name="Freeform: Shape 134"/>
          <p:cNvSpPr/>
          <p:nvPr/>
        </p:nvSpPr>
        <p:spPr>
          <a:xfrm>
            <a:off x="5237480" y="3170555"/>
            <a:ext cx="137668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45719" tIns="-1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2" name="Freeform: Shape 135"/>
          <p:cNvSpPr/>
          <p:nvPr/>
        </p:nvSpPr>
        <p:spPr>
          <a:xfrm>
            <a:off x="436054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</a:p>
        </p:txBody>
      </p:sp>
      <p:sp>
        <p:nvSpPr>
          <p:cNvPr id="13" name="Freeform: Shape 136"/>
          <p:cNvSpPr/>
          <p:nvPr/>
        </p:nvSpPr>
        <p:spPr>
          <a:xfrm>
            <a:off x="633285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grpSp>
        <p:nvGrpSpPr>
          <p:cNvPr id="14" name="Group 137"/>
          <p:cNvGrpSpPr/>
          <p:nvPr/>
        </p:nvGrpSpPr>
        <p:grpSpPr>
          <a:xfrm>
            <a:off x="3004185" y="2311400"/>
            <a:ext cx="1444625" cy="951230"/>
            <a:chOff x="3672114" y="2961703"/>
            <a:chExt cx="1188615" cy="782652"/>
          </a:xfrm>
        </p:grpSpPr>
        <p:cxnSp>
          <p:nvCxnSpPr>
            <p:cNvPr id="36" name="Straight Connector 138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39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0"/>
          <p:cNvGrpSpPr/>
          <p:nvPr/>
        </p:nvGrpSpPr>
        <p:grpSpPr>
          <a:xfrm flipH="1">
            <a:off x="7473950" y="2311400"/>
            <a:ext cx="1444625" cy="951230"/>
            <a:chOff x="3672114" y="2961703"/>
            <a:chExt cx="1188615" cy="782652"/>
          </a:xfrm>
        </p:grpSpPr>
        <p:cxnSp>
          <p:nvCxnSpPr>
            <p:cNvPr id="34" name="Straight Connector 141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2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3"/>
          <p:cNvGrpSpPr/>
          <p:nvPr/>
        </p:nvGrpSpPr>
        <p:grpSpPr>
          <a:xfrm flipH="1">
            <a:off x="6459855" y="3538220"/>
            <a:ext cx="1444625" cy="951230"/>
            <a:chOff x="3672114" y="2961703"/>
            <a:chExt cx="1188615" cy="782652"/>
          </a:xfrm>
        </p:grpSpPr>
        <p:cxnSp>
          <p:nvCxnSpPr>
            <p:cNvPr id="32" name="Straight Connector 144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6"/>
          <p:cNvGrpSpPr/>
          <p:nvPr/>
        </p:nvGrpSpPr>
        <p:grpSpPr>
          <a:xfrm flipV="1">
            <a:off x="4870450" y="4454525"/>
            <a:ext cx="585470" cy="419735"/>
            <a:chOff x="3672114" y="2961703"/>
            <a:chExt cx="1188615" cy="782652"/>
          </a:xfrm>
        </p:grpSpPr>
        <p:cxnSp>
          <p:nvCxnSpPr>
            <p:cNvPr id="30" name="Straight Connector 147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8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098915" y="2552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8915" y="28016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18780" y="42407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8780" y="448945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53897" y="41435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75485" y="4392295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71147" y="2641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2735" y="28905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50670" y="101282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50670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50670" y="285813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50670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0670" y="470725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50670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8445" y="101282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08445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8445" y="285813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08445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08445" y="470725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08445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165935" y="1761289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5400000">
            <a:off x="6489435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5165935" y="4282023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3819476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1015" y="27192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015" y="296799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93585" y="11438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3585" y="139255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7312" y="3260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160" y="35096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9037" y="48503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2885" y="509905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c8f4ae6f4264a20801ff19a372429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90" y="3411855"/>
            <a:ext cx="3779520" cy="346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33475" y="973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33475" y="248602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11620" y="98488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03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11620" y="2497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00580" y="973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0580" y="1222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0580" y="24861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0580" y="27349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0495" y="9850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0495" y="123380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0495" y="2497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0495" y="2746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43985" y="5019675"/>
            <a:ext cx="74936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3166110"/>
            <a:ext cx="777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418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金融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12"/>
          <p:cNvSpPr/>
          <p:nvPr/>
        </p:nvSpPr>
        <p:spPr>
          <a:xfrm>
            <a:off x="1532255" y="4790440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各领域专业电子词典介绍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6C8DEE-2B12-4999-A8A3-EB70C0DD6154}"/>
              </a:ext>
            </a:extLst>
          </p:cNvPr>
          <p:cNvSpPr txBox="1"/>
          <p:nvPr/>
        </p:nvSpPr>
        <p:spPr>
          <a:xfrm>
            <a:off x="4090035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27FEFB-5E60-4158-B373-1EC985E77D5C}"/>
              </a:ext>
            </a:extLst>
          </p:cNvPr>
          <p:cNvSpPr txBox="1"/>
          <p:nvPr/>
        </p:nvSpPr>
        <p:spPr>
          <a:xfrm>
            <a:off x="600456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98CE8E-EDEF-48EF-8E06-D36DEB775E77}"/>
              </a:ext>
            </a:extLst>
          </p:cNvPr>
          <p:cNvSpPr txBox="1"/>
          <p:nvPr/>
        </p:nvSpPr>
        <p:spPr>
          <a:xfrm>
            <a:off x="812292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医学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3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51660" y="1762373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1660" y="282345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1660" y="388136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51660" y="502690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44575" y="1778883"/>
            <a:ext cx="608330" cy="591185"/>
            <a:chOff x="860271" y="1518068"/>
            <a:chExt cx="493370" cy="479245"/>
          </a:xfrm>
        </p:grpSpPr>
        <p:sp>
          <p:nvSpPr>
            <p:cNvPr id="45" name="Rounded Rectangle 44"/>
            <p:cNvSpPr/>
            <p:nvPr/>
          </p:nvSpPr>
          <p:spPr>
            <a:xfrm>
              <a:off x="860271" y="1518068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997419" y="1671965"/>
              <a:ext cx="219075" cy="171450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4575" y="2792343"/>
            <a:ext cx="608330" cy="591185"/>
            <a:chOff x="840159" y="2185414"/>
            <a:chExt cx="493370" cy="479245"/>
          </a:xfrm>
        </p:grpSpPr>
        <p:sp>
          <p:nvSpPr>
            <p:cNvPr id="48" name="Rounded Rectangle 47"/>
            <p:cNvSpPr/>
            <p:nvPr/>
          </p:nvSpPr>
          <p:spPr>
            <a:xfrm>
              <a:off x="840159" y="2185414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9" name="Freeform 100"/>
            <p:cNvSpPr>
              <a:spLocks noEditPoints="1"/>
            </p:cNvSpPr>
            <p:nvPr/>
          </p:nvSpPr>
          <p:spPr bwMode="auto">
            <a:xfrm>
              <a:off x="971750" y="2314705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44575" y="3850253"/>
            <a:ext cx="608330" cy="591185"/>
            <a:chOff x="840159" y="2852760"/>
            <a:chExt cx="493370" cy="479245"/>
          </a:xfrm>
        </p:grpSpPr>
        <p:sp>
          <p:nvSpPr>
            <p:cNvPr id="51" name="Rounded Rectangle 50"/>
            <p:cNvSpPr/>
            <p:nvPr/>
          </p:nvSpPr>
          <p:spPr>
            <a:xfrm>
              <a:off x="840159" y="2852760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Freeform 144"/>
            <p:cNvSpPr>
              <a:spLocks noEditPoints="1"/>
            </p:cNvSpPr>
            <p:nvPr/>
          </p:nvSpPr>
          <p:spPr bwMode="auto">
            <a:xfrm>
              <a:off x="955869" y="2990792"/>
              <a:ext cx="261950" cy="2031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44575" y="5024368"/>
            <a:ext cx="608330" cy="591185"/>
            <a:chOff x="840159" y="3520106"/>
            <a:chExt cx="493370" cy="479245"/>
          </a:xfrm>
        </p:grpSpPr>
        <p:sp>
          <p:nvSpPr>
            <p:cNvPr id="54" name="Rounded Rectangle 53"/>
            <p:cNvSpPr/>
            <p:nvPr/>
          </p:nvSpPr>
          <p:spPr>
            <a:xfrm>
              <a:off x="840159" y="3520106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5" name="Freeform 152"/>
            <p:cNvSpPr>
              <a:spLocks noEditPoints="1"/>
            </p:cNvSpPr>
            <p:nvPr/>
          </p:nvSpPr>
          <p:spPr bwMode="auto">
            <a:xfrm>
              <a:off x="955869" y="3638690"/>
              <a:ext cx="261950" cy="24207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17615" y="5033258"/>
            <a:ext cx="613410" cy="562610"/>
            <a:chOff x="4674" y="7979"/>
            <a:chExt cx="966" cy="886"/>
          </a:xfrm>
        </p:grpSpPr>
        <p:sp>
          <p:nvSpPr>
            <p:cNvPr id="19" name="Rounded Rectangle 53"/>
            <p:cNvSpPr/>
            <p:nvPr/>
          </p:nvSpPr>
          <p:spPr>
            <a:xfrm>
              <a:off x="4674" y="7979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0" name="稻壳儿小白白(http://dwz.cn/Wu2UP)"/>
            <p:cNvSpPr>
              <a:spLocks noEditPoints="1"/>
            </p:cNvSpPr>
            <p:nvPr/>
          </p:nvSpPr>
          <p:spPr>
            <a:xfrm>
              <a:off x="4911" y="8179"/>
              <a:ext cx="490" cy="480"/>
            </a:xfrm>
            <a:custGeom>
              <a:avLst/>
              <a:gdLst/>
              <a:ahLst/>
              <a:cxnLst>
                <a:cxn ang="0">
                  <a:pos x="309935" y="165867"/>
                </a:cxn>
                <a:cxn ang="0">
                  <a:pos x="289273" y="193511"/>
                </a:cxn>
                <a:cxn ang="0">
                  <a:pos x="254835" y="200422"/>
                </a:cxn>
                <a:cxn ang="0">
                  <a:pos x="268610" y="234978"/>
                </a:cxn>
                <a:cxn ang="0">
                  <a:pos x="268610" y="241889"/>
                </a:cxn>
                <a:cxn ang="0">
                  <a:pos x="241061" y="269533"/>
                </a:cxn>
                <a:cxn ang="0">
                  <a:pos x="220398" y="248800"/>
                </a:cxn>
                <a:cxn ang="0">
                  <a:pos x="206623" y="221156"/>
                </a:cxn>
                <a:cxn ang="0">
                  <a:pos x="151524" y="241889"/>
                </a:cxn>
                <a:cxn ang="0">
                  <a:pos x="158411" y="269533"/>
                </a:cxn>
                <a:cxn ang="0">
                  <a:pos x="165299" y="276445"/>
                </a:cxn>
                <a:cxn ang="0">
                  <a:pos x="137749" y="304089"/>
                </a:cxn>
                <a:cxn ang="0">
                  <a:pos x="110199" y="290267"/>
                </a:cxn>
                <a:cxn ang="0">
                  <a:pos x="103312" y="255711"/>
                </a:cxn>
                <a:cxn ang="0">
                  <a:pos x="68874" y="269533"/>
                </a:cxn>
                <a:cxn ang="0">
                  <a:pos x="61987" y="269533"/>
                </a:cxn>
                <a:cxn ang="0">
                  <a:pos x="34437" y="241889"/>
                </a:cxn>
                <a:cxn ang="0">
                  <a:pos x="55100" y="214245"/>
                </a:cxn>
                <a:cxn ang="0">
                  <a:pos x="82649" y="207333"/>
                </a:cxn>
                <a:cxn ang="0">
                  <a:pos x="61987" y="152045"/>
                </a:cxn>
                <a:cxn ang="0">
                  <a:pos x="34437" y="158956"/>
                </a:cxn>
                <a:cxn ang="0">
                  <a:pos x="27550" y="158956"/>
                </a:cxn>
                <a:cxn ang="0">
                  <a:pos x="0" y="131311"/>
                </a:cxn>
                <a:cxn ang="0">
                  <a:pos x="20662" y="110578"/>
                </a:cxn>
                <a:cxn ang="0">
                  <a:pos x="48212" y="96756"/>
                </a:cxn>
                <a:cxn ang="0">
                  <a:pos x="34437" y="69111"/>
                </a:cxn>
                <a:cxn ang="0">
                  <a:pos x="34437" y="62200"/>
                </a:cxn>
                <a:cxn ang="0">
                  <a:pos x="61987" y="34556"/>
                </a:cxn>
                <a:cxn ang="0">
                  <a:pos x="89537" y="55289"/>
                </a:cxn>
                <a:cxn ang="0">
                  <a:pos x="96424" y="82933"/>
                </a:cxn>
                <a:cxn ang="0">
                  <a:pos x="158411" y="62200"/>
                </a:cxn>
                <a:cxn ang="0">
                  <a:pos x="144636" y="34556"/>
                </a:cxn>
                <a:cxn ang="0">
                  <a:pos x="144636" y="27644"/>
                </a:cxn>
                <a:cxn ang="0">
                  <a:pos x="172186" y="0"/>
                </a:cxn>
                <a:cxn ang="0">
                  <a:pos x="192848" y="13822"/>
                </a:cxn>
                <a:cxn ang="0">
                  <a:pos x="206623" y="48378"/>
                </a:cxn>
                <a:cxn ang="0">
                  <a:pos x="234173" y="34556"/>
                </a:cxn>
                <a:cxn ang="0">
                  <a:pos x="241061" y="34556"/>
                </a:cxn>
                <a:cxn ang="0">
                  <a:pos x="268610" y="62200"/>
                </a:cxn>
                <a:cxn ang="0">
                  <a:pos x="247948" y="82933"/>
                </a:cxn>
                <a:cxn ang="0">
                  <a:pos x="220398" y="96756"/>
                </a:cxn>
                <a:cxn ang="0">
                  <a:pos x="241061" y="152045"/>
                </a:cxn>
                <a:cxn ang="0">
                  <a:pos x="268610" y="145133"/>
                </a:cxn>
                <a:cxn ang="0">
                  <a:pos x="282385" y="138222"/>
                </a:cxn>
                <a:cxn ang="0">
                  <a:pos x="309935" y="165867"/>
                </a:cxn>
                <a:cxn ang="0">
                  <a:pos x="192848" y="172778"/>
                </a:cxn>
                <a:cxn ang="0">
                  <a:pos x="172186" y="110578"/>
                </a:cxn>
                <a:cxn ang="0">
                  <a:pos x="117087" y="131311"/>
                </a:cxn>
                <a:cxn ang="0">
                  <a:pos x="130861" y="186600"/>
                </a:cxn>
                <a:cxn ang="0">
                  <a:pos x="192848" y="172778"/>
                </a:cxn>
              </a:cxnLst>
              <a:rect l="0" t="0" r="0" b="0"/>
              <a:pathLst>
                <a:path w="45" h="44">
                  <a:moveTo>
                    <a:pt x="45" y="24"/>
                  </a:moveTo>
                  <a:cubicBezTo>
                    <a:pt x="45" y="26"/>
                    <a:pt x="44" y="27"/>
                    <a:pt x="42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39" y="37"/>
                    <a:pt x="37" y="39"/>
                    <a:pt x="35" y="39"/>
                  </a:cubicBezTo>
                  <a:cubicBezTo>
                    <a:pt x="34" y="39"/>
                    <a:pt x="32" y="38"/>
                    <a:pt x="32" y="3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4" y="40"/>
                    <a:pt x="24" y="40"/>
                  </a:cubicBezTo>
                  <a:cubicBezTo>
                    <a:pt x="24" y="42"/>
                    <a:pt x="22" y="44"/>
                    <a:pt x="20" y="44"/>
                  </a:cubicBezTo>
                  <a:cubicBezTo>
                    <a:pt x="18" y="44"/>
                    <a:pt x="17" y="43"/>
                    <a:pt x="16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9" y="39"/>
                  </a:cubicBezTo>
                  <a:cubicBezTo>
                    <a:pt x="7" y="39"/>
                    <a:pt x="5" y="37"/>
                    <a:pt x="5" y="35"/>
                  </a:cubicBezTo>
                  <a:cubicBezTo>
                    <a:pt x="5" y="33"/>
                    <a:pt x="6" y="32"/>
                    <a:pt x="8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8"/>
                    <a:pt x="1" y="16"/>
                    <a:pt x="3" y="1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ubicBezTo>
                    <a:pt x="11" y="5"/>
                    <a:pt x="12" y="6"/>
                    <a:pt x="13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5"/>
                    <a:pt x="39" y="7"/>
                    <a:pt x="39" y="9"/>
                  </a:cubicBezTo>
                  <a:cubicBezTo>
                    <a:pt x="39" y="10"/>
                    <a:pt x="38" y="12"/>
                    <a:pt x="36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0"/>
                    <a:pt x="41" y="20"/>
                  </a:cubicBezTo>
                  <a:cubicBezTo>
                    <a:pt x="43" y="20"/>
                    <a:pt x="45" y="22"/>
                    <a:pt x="45" y="24"/>
                  </a:cubicBezTo>
                  <a:close/>
                  <a:moveTo>
                    <a:pt x="28" y="2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09995" y="3926453"/>
            <a:ext cx="613410" cy="562610"/>
            <a:chOff x="4674" y="6183"/>
            <a:chExt cx="966" cy="886"/>
          </a:xfrm>
        </p:grpSpPr>
        <p:sp>
          <p:nvSpPr>
            <p:cNvPr id="16" name="Rounded Rectangle 50"/>
            <p:cNvSpPr/>
            <p:nvPr/>
          </p:nvSpPr>
          <p:spPr>
            <a:xfrm>
              <a:off x="4674" y="6183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40" name="稻壳儿小白白(http://dwz.cn/Wu2UP)"/>
            <p:cNvSpPr>
              <a:spLocks noEditPoints="1"/>
            </p:cNvSpPr>
            <p:nvPr/>
          </p:nvSpPr>
          <p:spPr>
            <a:xfrm>
              <a:off x="4911" y="6419"/>
              <a:ext cx="470" cy="447"/>
            </a:xfrm>
            <a:custGeom>
              <a:avLst/>
              <a:gdLst/>
              <a:ahLst/>
              <a:cxnLst>
                <a:cxn ang="0">
                  <a:pos x="76294" y="249031"/>
                </a:cxn>
                <a:cxn ang="0">
                  <a:pos x="62422" y="262866"/>
                </a:cxn>
                <a:cxn ang="0">
                  <a:pos x="6936" y="262866"/>
                </a:cxn>
                <a:cxn ang="0">
                  <a:pos x="0" y="249031"/>
                </a:cxn>
                <a:cxn ang="0">
                  <a:pos x="0" y="131433"/>
                </a:cxn>
                <a:cxn ang="0">
                  <a:pos x="6936" y="117598"/>
                </a:cxn>
                <a:cxn ang="0">
                  <a:pos x="62422" y="117598"/>
                </a:cxn>
                <a:cxn ang="0">
                  <a:pos x="76294" y="131433"/>
                </a:cxn>
                <a:cxn ang="0">
                  <a:pos x="76294" y="249031"/>
                </a:cxn>
                <a:cxn ang="0">
                  <a:pos x="34679" y="214444"/>
                </a:cxn>
                <a:cxn ang="0">
                  <a:pos x="20807" y="228279"/>
                </a:cxn>
                <a:cxn ang="0">
                  <a:pos x="34679" y="235196"/>
                </a:cxn>
                <a:cxn ang="0">
                  <a:pos x="48551" y="228279"/>
                </a:cxn>
                <a:cxn ang="0">
                  <a:pos x="34679" y="214444"/>
                </a:cxn>
                <a:cxn ang="0">
                  <a:pos x="284367" y="159103"/>
                </a:cxn>
                <a:cxn ang="0">
                  <a:pos x="284367" y="172938"/>
                </a:cxn>
                <a:cxn ang="0">
                  <a:pos x="277432" y="200609"/>
                </a:cxn>
                <a:cxn ang="0">
                  <a:pos x="277432" y="221361"/>
                </a:cxn>
                <a:cxn ang="0">
                  <a:pos x="270496" y="235196"/>
                </a:cxn>
                <a:cxn ang="0">
                  <a:pos x="263560" y="269784"/>
                </a:cxn>
                <a:cxn ang="0">
                  <a:pos x="221945" y="283619"/>
                </a:cxn>
                <a:cxn ang="0">
                  <a:pos x="215010" y="283619"/>
                </a:cxn>
                <a:cxn ang="0">
                  <a:pos x="201138" y="283619"/>
                </a:cxn>
                <a:cxn ang="0">
                  <a:pos x="201138" y="283619"/>
                </a:cxn>
                <a:cxn ang="0">
                  <a:pos x="124844" y="269784"/>
                </a:cxn>
                <a:cxn ang="0">
                  <a:pos x="97101" y="262866"/>
                </a:cxn>
                <a:cxn ang="0">
                  <a:pos x="90165" y="249031"/>
                </a:cxn>
                <a:cxn ang="0">
                  <a:pos x="90165" y="131433"/>
                </a:cxn>
                <a:cxn ang="0">
                  <a:pos x="97101" y="117598"/>
                </a:cxn>
                <a:cxn ang="0">
                  <a:pos x="131780" y="83010"/>
                </a:cxn>
                <a:cxn ang="0">
                  <a:pos x="152587" y="62258"/>
                </a:cxn>
                <a:cxn ang="0">
                  <a:pos x="159523" y="34588"/>
                </a:cxn>
                <a:cxn ang="0">
                  <a:pos x="173395" y="6918"/>
                </a:cxn>
                <a:cxn ang="0">
                  <a:pos x="180331" y="0"/>
                </a:cxn>
                <a:cxn ang="0">
                  <a:pos x="221945" y="48423"/>
                </a:cxn>
                <a:cxn ang="0">
                  <a:pos x="215010" y="83010"/>
                </a:cxn>
                <a:cxn ang="0">
                  <a:pos x="208074" y="96846"/>
                </a:cxn>
                <a:cxn ang="0">
                  <a:pos x="256624" y="96846"/>
                </a:cxn>
                <a:cxn ang="0">
                  <a:pos x="298239" y="131433"/>
                </a:cxn>
                <a:cxn ang="0">
                  <a:pos x="284367" y="159103"/>
                </a:cxn>
              </a:cxnLst>
              <a:rect l="0" t="0" r="0" b="0"/>
              <a:pathLst>
                <a:path w="43" h="41">
                  <a:moveTo>
                    <a:pt x="11" y="36"/>
                  </a:moveTo>
                  <a:cubicBezTo>
                    <a:pt x="11" y="37"/>
                    <a:pt x="10" y="38"/>
                    <a:pt x="9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1" y="18"/>
                    <a:pt x="11" y="19"/>
                  </a:cubicBezTo>
                  <a:lnTo>
                    <a:pt x="11" y="36"/>
                  </a:lnTo>
                  <a:close/>
                  <a:moveTo>
                    <a:pt x="5" y="31"/>
                  </a:moveTo>
                  <a:cubicBezTo>
                    <a:pt x="4" y="31"/>
                    <a:pt x="3" y="32"/>
                    <a:pt x="3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6" y="31"/>
                    <a:pt x="5" y="31"/>
                  </a:cubicBezTo>
                  <a:close/>
                  <a:moveTo>
                    <a:pt x="41" y="23"/>
                  </a:moveTo>
                  <a:cubicBezTo>
                    <a:pt x="41" y="24"/>
                    <a:pt x="41" y="25"/>
                    <a:pt x="41" y="25"/>
                  </a:cubicBezTo>
                  <a:cubicBezTo>
                    <a:pt x="42" y="26"/>
                    <a:pt x="41" y="28"/>
                    <a:pt x="40" y="29"/>
                  </a:cubicBezTo>
                  <a:cubicBezTo>
                    <a:pt x="41" y="30"/>
                    <a:pt x="41" y="31"/>
                    <a:pt x="40" y="32"/>
                  </a:cubicBezTo>
                  <a:cubicBezTo>
                    <a:pt x="40" y="33"/>
                    <a:pt x="40" y="34"/>
                    <a:pt x="39" y="34"/>
                  </a:cubicBezTo>
                  <a:cubicBezTo>
                    <a:pt x="39" y="36"/>
                    <a:pt x="39" y="38"/>
                    <a:pt x="38" y="39"/>
                  </a:cubicBezTo>
                  <a:cubicBezTo>
                    <a:pt x="36" y="41"/>
                    <a:pt x="35" y="41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1"/>
                    <a:pt x="21" y="40"/>
                    <a:pt x="18" y="39"/>
                  </a:cubicBezTo>
                  <a:cubicBezTo>
                    <a:pt x="17" y="38"/>
                    <a:pt x="15" y="38"/>
                    <a:pt x="14" y="38"/>
                  </a:cubicBezTo>
                  <a:cubicBezTo>
                    <a:pt x="13" y="38"/>
                    <a:pt x="13" y="37"/>
                    <a:pt x="13" y="3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5" y="17"/>
                    <a:pt x="18" y="14"/>
                    <a:pt x="19" y="12"/>
                  </a:cubicBezTo>
                  <a:cubicBezTo>
                    <a:pt x="20" y="11"/>
                    <a:pt x="21" y="10"/>
                    <a:pt x="22" y="9"/>
                  </a:cubicBezTo>
                  <a:cubicBezTo>
                    <a:pt x="23" y="8"/>
                    <a:pt x="23" y="7"/>
                    <a:pt x="23" y="5"/>
                  </a:cubicBezTo>
                  <a:cubicBezTo>
                    <a:pt x="24" y="3"/>
                    <a:pt x="24" y="2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32" y="0"/>
                    <a:pt x="32" y="5"/>
                    <a:pt x="32" y="7"/>
                  </a:cubicBezTo>
                  <a:cubicBezTo>
                    <a:pt x="32" y="9"/>
                    <a:pt x="31" y="11"/>
                    <a:pt x="31" y="12"/>
                  </a:cubicBezTo>
                  <a:cubicBezTo>
                    <a:pt x="30" y="13"/>
                    <a:pt x="30" y="13"/>
                    <a:pt x="30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0" y="14"/>
                    <a:pt x="43" y="16"/>
                    <a:pt x="43" y="19"/>
                  </a:cubicBezTo>
                  <a:cubicBezTo>
                    <a:pt x="43" y="20"/>
                    <a:pt x="42" y="22"/>
                    <a:pt x="41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17615" y="2885053"/>
            <a:ext cx="613410" cy="562610"/>
            <a:chOff x="4674" y="4704"/>
            <a:chExt cx="966" cy="886"/>
          </a:xfrm>
        </p:grpSpPr>
        <p:sp>
          <p:nvSpPr>
            <p:cNvPr id="13" name="Rounded Rectangle 47"/>
            <p:cNvSpPr/>
            <p:nvPr/>
          </p:nvSpPr>
          <p:spPr>
            <a:xfrm>
              <a:off x="4674" y="4704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02" name="稻壳儿小白白(http://dwz.cn/Wu2UP)"/>
            <p:cNvSpPr>
              <a:spLocks noEditPoints="1"/>
            </p:cNvSpPr>
            <p:nvPr/>
          </p:nvSpPr>
          <p:spPr>
            <a:xfrm>
              <a:off x="4901" y="4924"/>
              <a:ext cx="490" cy="492"/>
            </a:xfrm>
            <a:custGeom>
              <a:avLst/>
              <a:gdLst/>
              <a:ahLst/>
              <a:cxnLst>
                <a:cxn ang="0">
                  <a:pos x="289273" y="312861"/>
                </a:cxn>
                <a:cxn ang="0">
                  <a:pos x="268610" y="305909"/>
                </a:cxn>
                <a:cxn ang="0">
                  <a:pos x="206623" y="243336"/>
                </a:cxn>
                <a:cxn ang="0">
                  <a:pos x="130861" y="264194"/>
                </a:cxn>
                <a:cxn ang="0">
                  <a:pos x="0" y="132097"/>
                </a:cxn>
                <a:cxn ang="0">
                  <a:pos x="130861" y="0"/>
                </a:cxn>
                <a:cxn ang="0">
                  <a:pos x="261723" y="132097"/>
                </a:cxn>
                <a:cxn ang="0">
                  <a:pos x="241061" y="208574"/>
                </a:cxn>
                <a:cxn ang="0">
                  <a:pos x="303048" y="271146"/>
                </a:cxn>
                <a:cxn ang="0">
                  <a:pos x="309935" y="285051"/>
                </a:cxn>
                <a:cxn ang="0">
                  <a:pos x="289273" y="312861"/>
                </a:cxn>
                <a:cxn ang="0">
                  <a:pos x="130861" y="48667"/>
                </a:cxn>
                <a:cxn ang="0">
                  <a:pos x="48212" y="132097"/>
                </a:cxn>
                <a:cxn ang="0">
                  <a:pos x="130861" y="215526"/>
                </a:cxn>
                <a:cxn ang="0">
                  <a:pos x="213511" y="132097"/>
                </a:cxn>
                <a:cxn ang="0">
                  <a:pos x="130861" y="48667"/>
                </a:cxn>
              </a:cxnLst>
              <a:rect l="0" t="0" r="0" b="0"/>
              <a:pathLst>
                <a:path w="45" h="45">
                  <a:moveTo>
                    <a:pt x="42" y="45"/>
                  </a:moveTo>
                  <a:cubicBezTo>
                    <a:pt x="41" y="45"/>
                    <a:pt x="40" y="44"/>
                    <a:pt x="39" y="4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7"/>
                    <a:pt x="23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23"/>
                    <a:pt x="37" y="27"/>
                    <a:pt x="35" y="3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5" y="40"/>
                    <a:pt x="45" y="41"/>
                    <a:pt x="45" y="41"/>
                  </a:cubicBezTo>
                  <a:cubicBezTo>
                    <a:pt x="45" y="43"/>
                    <a:pt x="43" y="45"/>
                    <a:pt x="42" y="45"/>
                  </a:cubicBezTo>
                  <a:close/>
                  <a:moveTo>
                    <a:pt x="19" y="7"/>
                  </a:moveTo>
                  <a:cubicBezTo>
                    <a:pt x="13" y="7"/>
                    <a:pt x="7" y="13"/>
                    <a:pt x="7" y="19"/>
                  </a:cubicBezTo>
                  <a:cubicBezTo>
                    <a:pt x="7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7"/>
                    <a:pt x="19" y="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43015" y="1827143"/>
            <a:ext cx="613410" cy="562610"/>
            <a:chOff x="4714" y="2996"/>
            <a:chExt cx="966" cy="886"/>
          </a:xfrm>
        </p:grpSpPr>
        <p:sp>
          <p:nvSpPr>
            <p:cNvPr id="10" name="Rounded Rectangle 44"/>
            <p:cNvSpPr/>
            <p:nvPr/>
          </p:nvSpPr>
          <p:spPr>
            <a:xfrm>
              <a:off x="4714" y="2996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1" name="稻壳儿小白白(http://dwz.cn/Wu2UP)"/>
            <p:cNvSpPr>
              <a:spLocks noEditPoints="1"/>
            </p:cNvSpPr>
            <p:nvPr/>
          </p:nvSpPr>
          <p:spPr>
            <a:xfrm>
              <a:off x="4975" y="3222"/>
              <a:ext cx="445" cy="445"/>
            </a:xfrm>
            <a:custGeom>
              <a:avLst/>
              <a:gdLst/>
              <a:ahLst/>
              <a:cxnLst>
                <a:cxn ang="0">
                  <a:pos x="76093" y="138351"/>
                </a:cxn>
                <a:cxn ang="0">
                  <a:pos x="0" y="124516"/>
                </a:cxn>
                <a:cxn ang="0">
                  <a:pos x="13835" y="89928"/>
                </a:cxn>
                <a:cxn ang="0">
                  <a:pos x="89928" y="110681"/>
                </a:cxn>
                <a:cxn ang="0">
                  <a:pos x="69176" y="83010"/>
                </a:cxn>
                <a:cxn ang="0">
                  <a:pos x="20753" y="6918"/>
                </a:cxn>
                <a:cxn ang="0">
                  <a:pos x="62258" y="0"/>
                </a:cxn>
                <a:cxn ang="0">
                  <a:pos x="69176" y="83010"/>
                </a:cxn>
                <a:cxn ang="0">
                  <a:pos x="62258" y="283619"/>
                </a:cxn>
                <a:cxn ang="0">
                  <a:pos x="20753" y="276701"/>
                </a:cxn>
                <a:cxn ang="0">
                  <a:pos x="69176" y="152186"/>
                </a:cxn>
                <a:cxn ang="0">
                  <a:pos x="186774" y="214444"/>
                </a:cxn>
                <a:cxn ang="0">
                  <a:pos x="110681" y="235196"/>
                </a:cxn>
                <a:cxn ang="0">
                  <a:pos x="89928" y="207526"/>
                </a:cxn>
                <a:cxn ang="0">
                  <a:pos x="172939" y="186773"/>
                </a:cxn>
                <a:cxn ang="0">
                  <a:pos x="186774" y="214444"/>
                </a:cxn>
                <a:cxn ang="0">
                  <a:pos x="117599" y="172938"/>
                </a:cxn>
                <a:cxn ang="0">
                  <a:pos x="124516" y="0"/>
                </a:cxn>
                <a:cxn ang="0">
                  <a:pos x="166021" y="6918"/>
                </a:cxn>
                <a:cxn ang="0">
                  <a:pos x="166021" y="276701"/>
                </a:cxn>
                <a:cxn ang="0">
                  <a:pos x="124516" y="283619"/>
                </a:cxn>
                <a:cxn ang="0">
                  <a:pos x="117599" y="249031"/>
                </a:cxn>
                <a:cxn ang="0">
                  <a:pos x="166021" y="276701"/>
                </a:cxn>
                <a:cxn ang="0">
                  <a:pos x="262867" y="89928"/>
                </a:cxn>
                <a:cxn ang="0">
                  <a:pos x="186774" y="76093"/>
                </a:cxn>
                <a:cxn ang="0">
                  <a:pos x="207527" y="48423"/>
                </a:cxn>
                <a:cxn ang="0">
                  <a:pos x="283620" y="62258"/>
                </a:cxn>
                <a:cxn ang="0">
                  <a:pos x="255950" y="34588"/>
                </a:cxn>
                <a:cxn ang="0">
                  <a:pos x="214444" y="6918"/>
                </a:cxn>
                <a:cxn ang="0">
                  <a:pos x="255950" y="0"/>
                </a:cxn>
                <a:cxn ang="0">
                  <a:pos x="255950" y="34588"/>
                </a:cxn>
                <a:cxn ang="0">
                  <a:pos x="255950" y="283619"/>
                </a:cxn>
                <a:cxn ang="0">
                  <a:pos x="214444" y="276701"/>
                </a:cxn>
                <a:cxn ang="0">
                  <a:pos x="255950" y="103763"/>
                </a:cxn>
              </a:cxnLst>
              <a:rect l="0" t="0" r="0" b="0"/>
              <a:pathLst>
                <a:path w="41" h="41">
                  <a:moveTo>
                    <a:pt x="13" y="18"/>
                  </a:moveTo>
                  <a:cubicBezTo>
                    <a:pt x="13" y="19"/>
                    <a:pt x="12" y="20"/>
                    <a:pt x="1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5"/>
                    <a:pt x="13" y="16"/>
                  </a:cubicBezTo>
                  <a:lnTo>
                    <a:pt x="13" y="18"/>
                  </a:lnTo>
                  <a:close/>
                  <a:moveTo>
                    <a:pt x="10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lnTo>
                    <a:pt x="10" y="12"/>
                  </a:ln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9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3" y="40"/>
                    <a:pt x="3" y="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40"/>
                  </a:lnTo>
                  <a:close/>
                  <a:moveTo>
                    <a:pt x="27" y="31"/>
                  </a:moveTo>
                  <a:cubicBezTo>
                    <a:pt x="27" y="33"/>
                    <a:pt x="26" y="34"/>
                    <a:pt x="2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3" y="33"/>
                    <a:pt x="13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7" y="28"/>
                    <a:pt x="27" y="30"/>
                  </a:cubicBezTo>
                  <a:lnTo>
                    <a:pt x="27" y="31"/>
                  </a:lnTo>
                  <a:close/>
                  <a:moveTo>
                    <a:pt x="24" y="25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lnTo>
                    <a:pt x="24" y="25"/>
                  </a:lnTo>
                  <a:close/>
                  <a:moveTo>
                    <a:pt x="24" y="40"/>
                  </a:moveTo>
                  <a:cubicBezTo>
                    <a:pt x="24" y="40"/>
                    <a:pt x="23" y="41"/>
                    <a:pt x="23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1"/>
                    <a:pt x="17" y="40"/>
                    <a:pt x="17" y="4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0"/>
                  </a:lnTo>
                  <a:close/>
                  <a:moveTo>
                    <a:pt x="41" y="11"/>
                  </a:moveTo>
                  <a:cubicBezTo>
                    <a:pt x="41" y="12"/>
                    <a:pt x="40" y="13"/>
                    <a:pt x="38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8" y="13"/>
                    <a:pt x="27" y="12"/>
                    <a:pt x="27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8" y="7"/>
                    <a:pt x="3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7"/>
                    <a:pt x="41" y="8"/>
                    <a:pt x="41" y="9"/>
                  </a:cubicBezTo>
                  <a:lnTo>
                    <a:pt x="41" y="11"/>
                  </a:lnTo>
                  <a:close/>
                  <a:moveTo>
                    <a:pt x="37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lnTo>
                    <a:pt x="37" y="5"/>
                  </a:lnTo>
                  <a:close/>
                  <a:moveTo>
                    <a:pt x="37" y="40"/>
                  </a:moveTo>
                  <a:cubicBezTo>
                    <a:pt x="37" y="40"/>
                    <a:pt x="37" y="41"/>
                    <a:pt x="37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0"/>
                    <a:pt x="31" y="4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35"/>
          <p:cNvSpPr txBox="1"/>
          <p:nvPr/>
        </p:nvSpPr>
        <p:spPr>
          <a:xfrm>
            <a:off x="7156450" y="1714748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5" name="TextBox 36"/>
          <p:cNvSpPr txBox="1"/>
          <p:nvPr/>
        </p:nvSpPr>
        <p:spPr>
          <a:xfrm>
            <a:off x="7156450" y="277583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6" name="TextBox 37"/>
          <p:cNvSpPr txBox="1"/>
          <p:nvPr/>
        </p:nvSpPr>
        <p:spPr>
          <a:xfrm>
            <a:off x="7156450" y="383374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7156450" y="497928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F7876CFB-5C00-4B8B-944D-91E0146C608C}"/>
              </a:ext>
            </a:extLst>
          </p:cNvPr>
          <p:cNvSpPr/>
          <p:nvPr/>
        </p:nvSpPr>
        <p:spPr>
          <a:xfrm>
            <a:off x="1286662" y="541665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专业电子词典与普通电子词典的异同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95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E6FD45EB-4B3B-4DD8-A910-EDA5C8EB7707}"/>
              </a:ext>
            </a:extLst>
          </p:cNvPr>
          <p:cNvSpPr/>
          <p:nvPr/>
        </p:nvSpPr>
        <p:spPr>
          <a:xfrm>
            <a:off x="1008294" y="191641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译员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id="{4E284F8D-B632-4833-9BDA-C5CC6FBBFC2F}"/>
              </a:ext>
            </a:extLst>
          </p:cNvPr>
          <p:cNvSpPr/>
          <p:nvPr/>
        </p:nvSpPr>
        <p:spPr>
          <a:xfrm>
            <a:off x="1008294" y="411243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专业人士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015663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户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USERS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7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 199"/>
          <p:cNvSpPr/>
          <p:nvPr/>
        </p:nvSpPr>
        <p:spPr>
          <a:xfrm>
            <a:off x="6044565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99"/>
          <p:cNvSpPr/>
          <p:nvPr/>
        </p:nvSpPr>
        <p:spPr>
          <a:xfrm flipH="1">
            <a:off x="4348480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99"/>
          <p:cNvSpPr/>
          <p:nvPr/>
        </p:nvSpPr>
        <p:spPr>
          <a:xfrm flipV="1">
            <a:off x="6044565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99"/>
          <p:cNvSpPr/>
          <p:nvPr/>
        </p:nvSpPr>
        <p:spPr>
          <a:xfrm flipH="1" flipV="1">
            <a:off x="4348480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83480" y="2581275"/>
            <a:ext cx="60325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92545" y="2581275"/>
            <a:ext cx="65849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3480" y="4001770"/>
            <a:ext cx="67183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9210" y="4001770"/>
            <a:ext cx="65786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35595" y="2083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新媒体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5595" y="233235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5595" y="418545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行业资讯 ？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595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3764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用户访谈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260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3764" y="209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问卷调查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260" y="234124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2004031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手机应用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电脑软件市场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4723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微信公众号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182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各大购物网站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79505" y="1993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知乎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9505" y="36107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微博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73316" y="52205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专业领域论坛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A25C765-3360-4F62-944D-CE9911A527C5}"/>
              </a:ext>
            </a:extLst>
          </p:cNvPr>
          <p:cNvSpPr txBox="1"/>
          <p:nvPr/>
        </p:nvSpPr>
        <p:spPr>
          <a:xfrm>
            <a:off x="3478329" y="314429"/>
            <a:ext cx="550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从新媒体的角度看用户需求与专业电子词典的不足</a:t>
            </a:r>
          </a:p>
        </p:txBody>
      </p:sp>
    </p:spTree>
    <p:extLst>
      <p:ext uri="{BB962C8B-B14F-4D97-AF65-F5344CB8AC3E}">
        <p14:creationId xmlns:p14="http://schemas.microsoft.com/office/powerpoint/2010/main" val="25288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4031</Words>
  <Application>Microsoft Office PowerPoint</Application>
  <PresentationFormat>宽屏</PresentationFormat>
  <Paragraphs>234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 Unicode MS</vt:lpstr>
      <vt:lpstr>FontAwesome</vt:lpstr>
      <vt:lpstr>Gill Sans</vt:lpstr>
      <vt:lpstr>Oswald Light</vt:lpstr>
      <vt:lpstr>Roboto Light</vt:lpstr>
      <vt:lpstr>Roboto Medium</vt:lpstr>
      <vt:lpstr>ヒラギノ角ゴ ProN W3</vt:lpstr>
      <vt:lpstr>锐字工房云字库细圆GBK</vt:lpstr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Impact</vt:lpstr>
      <vt:lpstr>Open Sans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Zhang Chuyue</cp:lastModifiedBy>
  <cp:revision>15</cp:revision>
  <dcterms:created xsi:type="dcterms:W3CDTF">2015-05-05T08:02:00Z</dcterms:created>
  <dcterms:modified xsi:type="dcterms:W3CDTF">2018-11-04T04:41:45Z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