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302" r:id="rId5"/>
    <p:sldId id="289" r:id="rId6"/>
    <p:sldId id="297" r:id="rId7"/>
    <p:sldId id="304" r:id="rId8"/>
    <p:sldId id="286" r:id="rId9"/>
    <p:sldId id="298" r:id="rId10"/>
    <p:sldId id="300" r:id="rId11"/>
    <p:sldId id="260" r:id="rId12"/>
    <p:sldId id="261" r:id="rId13"/>
    <p:sldId id="262" r:id="rId14"/>
    <p:sldId id="263" r:id="rId15"/>
    <p:sldId id="283" r:id="rId16"/>
    <p:sldId id="284" r:id="rId17"/>
    <p:sldId id="285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7F"/>
    <a:srgbClr val="383987"/>
    <a:srgbClr val="A099CB"/>
    <a:srgbClr val="95C1C4"/>
    <a:srgbClr val="B9D6D8"/>
    <a:srgbClr val="AFA8D3"/>
    <a:srgbClr val="4649AA"/>
    <a:srgbClr val="A9A4D0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电子词典需求分析与畅想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Shape 6922"/>
          <p:cNvSpPr/>
          <p:nvPr/>
        </p:nvSpPr>
        <p:spPr>
          <a:xfrm>
            <a:off x="690245" y="4327701"/>
            <a:ext cx="6115050" cy="969496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第</a:t>
            </a:r>
            <a:r>
              <a:rPr lang="en-US" altLang="zh-CN" sz="1600" b="1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组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lang="en-US" altLang="zh-CN" sz="1400" kern="0" dirty="0">
              <a:solidFill>
                <a:srgbClr val="383987"/>
              </a:solidFill>
              <a:uFillTx/>
              <a:ea typeface="Arial Unicode MS" panose="020B0604020202020204" charset="-122"/>
              <a:sym typeface="+mn-ea"/>
            </a:endParaRPr>
          </a:p>
          <a:p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ea typeface="Arial Unicode MS" panose="020B0604020202020204" charset="-122"/>
                <a:sym typeface="+mn-ea"/>
              </a:rPr>
              <a:t>历珵 </a:t>
            </a:r>
            <a:r>
              <a:rPr lang="en-US" altLang="zh-CN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rgbClr val="383987"/>
                </a:solidFill>
                <a:uFillTx/>
                <a:ea typeface="Arial Unicode MS" panose="020B0604020202020204" charset="-122"/>
                <a:sym typeface="+mn-ea"/>
              </a:rPr>
              <a:t>李雨萌  裴佳闻  冉文静 战瑛 张楚悦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  <a:p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01600" y="1839595"/>
            <a:ext cx="12395200" cy="2310765"/>
          </a:xfrm>
          <a:prstGeom prst="rect">
            <a:avLst/>
          </a:prstGeom>
          <a:solidFill>
            <a:srgbClr val="AFA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7a8ba7c22f732fa65918b720007e9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1308100"/>
            <a:ext cx="2440940" cy="284226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36931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6931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680" y="23782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8680" y="2626995"/>
            <a:ext cx="28371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26795" y="4883150"/>
            <a:ext cx="984313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5985510" y="1793240"/>
            <a:ext cx="283845" cy="5067300"/>
          </a:xfrm>
          <a:prstGeom prst="upArrow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5470" y="229696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5470" y="254571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5470" y="415815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5470" y="4406900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4550" y="230649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750" y="254571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4550" y="416767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750" y="4416425"/>
            <a:ext cx="453961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11140" y="2306955"/>
            <a:ext cx="479425" cy="479425"/>
            <a:chOff x="16833" y="6605"/>
            <a:chExt cx="3352" cy="3352"/>
          </a:xfrm>
        </p:grpSpPr>
        <p:sp>
          <p:nvSpPr>
            <p:cNvPr id="219161" name="AutoShape 9"/>
            <p:cNvSpPr/>
            <p:nvPr/>
          </p:nvSpPr>
          <p:spPr>
            <a:xfrm>
              <a:off x="16833" y="6605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9169" name="AutoShape 19"/>
            <p:cNvSpPr/>
            <p:nvPr/>
          </p:nvSpPr>
          <p:spPr>
            <a:xfrm>
              <a:off x="17908" y="7873"/>
              <a:ext cx="1220" cy="83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9" y="5"/>
                </a:cxn>
                <a:cxn ang="0">
                  <a:pos x="11" y="4"/>
                </a:cxn>
                <a:cxn ang="0">
                  <a:pos x="9" y="2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10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0" b="0"/>
              <a:pathLst>
                <a:path w="21600" h="21600">
                  <a:moveTo>
                    <a:pt x="18573" y="9488"/>
                  </a:moveTo>
                  <a:cubicBezTo>
                    <a:pt x="18711" y="8882"/>
                    <a:pt x="18848" y="8075"/>
                    <a:pt x="18848" y="7469"/>
                  </a:cubicBezTo>
                  <a:cubicBezTo>
                    <a:pt x="18848" y="3432"/>
                    <a:pt x="16510" y="0"/>
                    <a:pt x="13758" y="0"/>
                  </a:cubicBezTo>
                  <a:cubicBezTo>
                    <a:pt x="10456" y="0"/>
                    <a:pt x="10043" y="3634"/>
                    <a:pt x="10043" y="3634"/>
                  </a:cubicBezTo>
                  <a:cubicBezTo>
                    <a:pt x="10043" y="3634"/>
                    <a:pt x="8668" y="1211"/>
                    <a:pt x="6329" y="1615"/>
                  </a:cubicBezTo>
                  <a:cubicBezTo>
                    <a:pt x="4127" y="2221"/>
                    <a:pt x="2752" y="5047"/>
                    <a:pt x="2752" y="8075"/>
                  </a:cubicBezTo>
                  <a:cubicBezTo>
                    <a:pt x="2752" y="8478"/>
                    <a:pt x="2752" y="9084"/>
                    <a:pt x="2889" y="9488"/>
                  </a:cubicBezTo>
                  <a:cubicBezTo>
                    <a:pt x="1238" y="10295"/>
                    <a:pt x="0" y="12718"/>
                    <a:pt x="0" y="15342"/>
                  </a:cubicBezTo>
                  <a:cubicBezTo>
                    <a:pt x="0" y="18774"/>
                    <a:pt x="1926" y="21600"/>
                    <a:pt x="4265" y="21600"/>
                  </a:cubicBezTo>
                  <a:cubicBezTo>
                    <a:pt x="17335" y="21600"/>
                    <a:pt x="17335" y="21600"/>
                    <a:pt x="17335" y="21600"/>
                  </a:cubicBezTo>
                  <a:cubicBezTo>
                    <a:pt x="19674" y="21600"/>
                    <a:pt x="21600" y="18774"/>
                    <a:pt x="21600" y="15342"/>
                  </a:cubicBezTo>
                  <a:cubicBezTo>
                    <a:pt x="21600" y="12516"/>
                    <a:pt x="20362" y="10295"/>
                    <a:pt x="18573" y="9488"/>
                  </a:cubicBezTo>
                  <a:close/>
                  <a:moveTo>
                    <a:pt x="16510" y="20389"/>
                  </a:moveTo>
                  <a:cubicBezTo>
                    <a:pt x="10869" y="20389"/>
                    <a:pt x="10869" y="20389"/>
                    <a:pt x="10869" y="20389"/>
                  </a:cubicBezTo>
                  <a:cubicBezTo>
                    <a:pt x="11282" y="19581"/>
                    <a:pt x="14308" y="15342"/>
                    <a:pt x="14308" y="15342"/>
                  </a:cubicBezTo>
                  <a:cubicBezTo>
                    <a:pt x="14308" y="15342"/>
                    <a:pt x="14721" y="14736"/>
                    <a:pt x="14171" y="14736"/>
                  </a:cubicBezTo>
                  <a:cubicBezTo>
                    <a:pt x="13620" y="14736"/>
                    <a:pt x="12657" y="14736"/>
                    <a:pt x="12657" y="14736"/>
                  </a:cubicBezTo>
                  <a:cubicBezTo>
                    <a:pt x="12657" y="14736"/>
                    <a:pt x="12657" y="14333"/>
                    <a:pt x="12657" y="13727"/>
                  </a:cubicBezTo>
                  <a:cubicBezTo>
                    <a:pt x="12657" y="12112"/>
                    <a:pt x="12657" y="8882"/>
                    <a:pt x="12657" y="7469"/>
                  </a:cubicBezTo>
                  <a:cubicBezTo>
                    <a:pt x="12657" y="7469"/>
                    <a:pt x="12657" y="7267"/>
                    <a:pt x="12382" y="7267"/>
                  </a:cubicBezTo>
                  <a:cubicBezTo>
                    <a:pt x="12107" y="7267"/>
                    <a:pt x="9218" y="7267"/>
                    <a:pt x="8805" y="7267"/>
                  </a:cubicBezTo>
                  <a:cubicBezTo>
                    <a:pt x="8530" y="7267"/>
                    <a:pt x="8530" y="7671"/>
                    <a:pt x="8530" y="7671"/>
                  </a:cubicBezTo>
                  <a:cubicBezTo>
                    <a:pt x="8530" y="8882"/>
                    <a:pt x="8530" y="12112"/>
                    <a:pt x="8530" y="13727"/>
                  </a:cubicBezTo>
                  <a:cubicBezTo>
                    <a:pt x="8530" y="14333"/>
                    <a:pt x="8530" y="14736"/>
                    <a:pt x="8530" y="14736"/>
                  </a:cubicBezTo>
                  <a:cubicBezTo>
                    <a:pt x="8530" y="14736"/>
                    <a:pt x="7429" y="14736"/>
                    <a:pt x="7017" y="14736"/>
                  </a:cubicBezTo>
                  <a:cubicBezTo>
                    <a:pt x="6604" y="14736"/>
                    <a:pt x="7017" y="15342"/>
                    <a:pt x="7017" y="15342"/>
                  </a:cubicBezTo>
                  <a:cubicBezTo>
                    <a:pt x="10456" y="20389"/>
                    <a:pt x="10456" y="20389"/>
                    <a:pt x="10456" y="20389"/>
                  </a:cubicBezTo>
                  <a:cubicBezTo>
                    <a:pt x="5228" y="20389"/>
                    <a:pt x="5228" y="20389"/>
                    <a:pt x="5228" y="20389"/>
                  </a:cubicBezTo>
                  <a:cubicBezTo>
                    <a:pt x="3164" y="20389"/>
                    <a:pt x="1513" y="17966"/>
                    <a:pt x="1513" y="15140"/>
                  </a:cubicBezTo>
                  <a:cubicBezTo>
                    <a:pt x="1513" y="12718"/>
                    <a:pt x="2614" y="10901"/>
                    <a:pt x="3990" y="10093"/>
                  </a:cubicBezTo>
                  <a:cubicBezTo>
                    <a:pt x="3852" y="9690"/>
                    <a:pt x="3852" y="9286"/>
                    <a:pt x="3852" y="8882"/>
                  </a:cubicBezTo>
                  <a:cubicBezTo>
                    <a:pt x="3852" y="6460"/>
                    <a:pt x="5090" y="4037"/>
                    <a:pt x="7017" y="3432"/>
                  </a:cubicBezTo>
                  <a:cubicBezTo>
                    <a:pt x="9080" y="3230"/>
                    <a:pt x="10318" y="6056"/>
                    <a:pt x="10318" y="6056"/>
                  </a:cubicBezTo>
                  <a:cubicBezTo>
                    <a:pt x="10318" y="6056"/>
                    <a:pt x="10594" y="2221"/>
                    <a:pt x="13483" y="2221"/>
                  </a:cubicBezTo>
                  <a:cubicBezTo>
                    <a:pt x="15822" y="2221"/>
                    <a:pt x="17610" y="5047"/>
                    <a:pt x="17610" y="8478"/>
                  </a:cubicBezTo>
                  <a:cubicBezTo>
                    <a:pt x="17610" y="9084"/>
                    <a:pt x="17610" y="9690"/>
                    <a:pt x="17473" y="10093"/>
                  </a:cubicBezTo>
                  <a:cubicBezTo>
                    <a:pt x="18986" y="10699"/>
                    <a:pt x="20224" y="12718"/>
                    <a:pt x="20224" y="15140"/>
                  </a:cubicBezTo>
                  <a:cubicBezTo>
                    <a:pt x="20224" y="17966"/>
                    <a:pt x="18573" y="20389"/>
                    <a:pt x="16510" y="20389"/>
                  </a:cubicBezTo>
                  <a:close/>
                  <a:moveTo>
                    <a:pt x="16510" y="20389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43015" y="2296795"/>
            <a:ext cx="502920" cy="503555"/>
            <a:chOff x="9783" y="4485"/>
            <a:chExt cx="3354" cy="3356"/>
          </a:xfrm>
        </p:grpSpPr>
        <p:sp>
          <p:nvSpPr>
            <p:cNvPr id="219163" name="AutoShape 11"/>
            <p:cNvSpPr/>
            <p:nvPr/>
          </p:nvSpPr>
          <p:spPr>
            <a:xfrm>
              <a:off x="9783" y="4485"/>
              <a:ext cx="3355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6" name="AutoShape 14"/>
            <p:cNvSpPr/>
            <p:nvPr/>
          </p:nvSpPr>
          <p:spPr>
            <a:xfrm>
              <a:off x="10983" y="5673"/>
              <a:ext cx="1060" cy="104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7" y="4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4"/>
                </a:cxn>
                <a:cxn ang="0">
                  <a:pos x="7" y="4"/>
                </a:cxn>
              </a:cxnLst>
              <a:rect l="0" t="0" r="0" b="0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98440" y="4201795"/>
            <a:ext cx="501650" cy="501650"/>
            <a:chOff x="12280" y="13241"/>
            <a:chExt cx="3352" cy="3352"/>
          </a:xfrm>
        </p:grpSpPr>
        <p:sp>
          <p:nvSpPr>
            <p:cNvPr id="219162" name="AutoShape 10"/>
            <p:cNvSpPr/>
            <p:nvPr/>
          </p:nvSpPr>
          <p:spPr>
            <a:xfrm>
              <a:off x="12280" y="13241"/>
              <a:ext cx="3353" cy="3353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A099CB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9167" name="Group 15"/>
            <p:cNvGrpSpPr/>
            <p:nvPr/>
          </p:nvGrpSpPr>
          <p:grpSpPr>
            <a:xfrm>
              <a:off x="13490" y="14422"/>
              <a:ext cx="953" cy="920"/>
              <a:chOff x="0" y="0"/>
              <a:chExt cx="380" cy="367"/>
            </a:xfrm>
          </p:grpSpPr>
          <p:sp>
            <p:nvSpPr>
              <p:cNvPr id="219172" name="AutoShape 16"/>
              <p:cNvSpPr/>
              <p:nvPr/>
            </p:nvSpPr>
            <p:spPr>
              <a:xfrm>
                <a:off x="0" y="0"/>
                <a:ext cx="380" cy="36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4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4"/>
                  </a:cxn>
                </a:cxnLst>
                <a:rect l="0" t="0" r="0" b="0"/>
                <a:pathLst>
                  <a:path w="21600" h="21600">
                    <a:moveTo>
                      <a:pt x="20138" y="0"/>
                    </a:moveTo>
                    <a:cubicBezTo>
                      <a:pt x="1462" y="0"/>
                      <a:pt x="1462" y="0"/>
                      <a:pt x="1462" y="0"/>
                    </a:cubicBezTo>
                    <a:cubicBezTo>
                      <a:pt x="650" y="0"/>
                      <a:pt x="0" y="680"/>
                      <a:pt x="0" y="1531"/>
                    </a:cubicBezTo>
                    <a:cubicBezTo>
                      <a:pt x="0" y="15477"/>
                      <a:pt x="0" y="15477"/>
                      <a:pt x="0" y="15477"/>
                    </a:cubicBezTo>
                    <a:cubicBezTo>
                      <a:pt x="0" y="16328"/>
                      <a:pt x="650" y="17008"/>
                      <a:pt x="1462" y="17008"/>
                    </a:cubicBezTo>
                    <a:cubicBezTo>
                      <a:pt x="8608" y="17008"/>
                      <a:pt x="8608" y="17008"/>
                      <a:pt x="8608" y="17008"/>
                    </a:cubicBezTo>
                    <a:cubicBezTo>
                      <a:pt x="8608" y="17008"/>
                      <a:pt x="8932" y="20069"/>
                      <a:pt x="6334" y="20069"/>
                    </a:cubicBezTo>
                    <a:cubicBezTo>
                      <a:pt x="6334" y="21600"/>
                      <a:pt x="6334" y="21600"/>
                      <a:pt x="6334" y="21600"/>
                    </a:cubicBezTo>
                    <a:cubicBezTo>
                      <a:pt x="8608" y="21600"/>
                      <a:pt x="8608" y="21600"/>
                      <a:pt x="8608" y="21600"/>
                    </a:cubicBezTo>
                    <a:cubicBezTo>
                      <a:pt x="12992" y="21600"/>
                      <a:pt x="12992" y="21600"/>
                      <a:pt x="12992" y="21600"/>
                    </a:cubicBezTo>
                    <a:cubicBezTo>
                      <a:pt x="15104" y="21600"/>
                      <a:pt x="15104" y="21600"/>
                      <a:pt x="15104" y="21600"/>
                    </a:cubicBezTo>
                    <a:cubicBezTo>
                      <a:pt x="15104" y="20069"/>
                      <a:pt x="15104" y="20069"/>
                      <a:pt x="15104" y="20069"/>
                    </a:cubicBezTo>
                    <a:cubicBezTo>
                      <a:pt x="12505" y="20069"/>
                      <a:pt x="12992" y="17008"/>
                      <a:pt x="12992" y="17008"/>
                    </a:cubicBezTo>
                    <a:cubicBezTo>
                      <a:pt x="20138" y="17008"/>
                      <a:pt x="20138" y="17008"/>
                      <a:pt x="20138" y="17008"/>
                    </a:cubicBezTo>
                    <a:cubicBezTo>
                      <a:pt x="20950" y="17008"/>
                      <a:pt x="21600" y="16328"/>
                      <a:pt x="21600" y="15477"/>
                    </a:cubicBezTo>
                    <a:cubicBezTo>
                      <a:pt x="21600" y="1531"/>
                      <a:pt x="21600" y="1531"/>
                      <a:pt x="21600" y="1531"/>
                    </a:cubicBezTo>
                    <a:cubicBezTo>
                      <a:pt x="21600" y="680"/>
                      <a:pt x="20950" y="0"/>
                      <a:pt x="20138" y="0"/>
                    </a:cubicBezTo>
                    <a:close/>
                    <a:moveTo>
                      <a:pt x="9582" y="15137"/>
                    </a:moveTo>
                    <a:cubicBezTo>
                      <a:pt x="9582" y="14457"/>
                      <a:pt x="10232" y="13946"/>
                      <a:pt x="10881" y="13946"/>
                    </a:cubicBezTo>
                    <a:cubicBezTo>
                      <a:pt x="11531" y="13946"/>
                      <a:pt x="12180" y="14457"/>
                      <a:pt x="12180" y="15137"/>
                    </a:cubicBezTo>
                    <a:cubicBezTo>
                      <a:pt x="12180" y="15817"/>
                      <a:pt x="11531" y="16498"/>
                      <a:pt x="10881" y="16498"/>
                    </a:cubicBezTo>
                    <a:cubicBezTo>
                      <a:pt x="10232" y="16498"/>
                      <a:pt x="9582" y="15817"/>
                      <a:pt x="9582" y="15137"/>
                    </a:cubicBezTo>
                    <a:close/>
                    <a:moveTo>
                      <a:pt x="19976" y="13436"/>
                    </a:moveTo>
                    <a:cubicBezTo>
                      <a:pt x="1462" y="13436"/>
                      <a:pt x="1462" y="13436"/>
                      <a:pt x="1462" y="13436"/>
                    </a:cubicBezTo>
                    <a:cubicBezTo>
                      <a:pt x="1462" y="1701"/>
                      <a:pt x="1462" y="1701"/>
                      <a:pt x="1462" y="1701"/>
                    </a:cubicBezTo>
                    <a:cubicBezTo>
                      <a:pt x="19976" y="1701"/>
                      <a:pt x="19976" y="1701"/>
                      <a:pt x="19976" y="1701"/>
                    </a:cubicBezTo>
                    <a:lnTo>
                      <a:pt x="19976" y="13436"/>
                    </a:lnTo>
                    <a:close/>
                    <a:moveTo>
                      <a:pt x="19976" y="13436"/>
                    </a:move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3" name="AutoShape 17"/>
              <p:cNvSpPr/>
              <p:nvPr/>
            </p:nvSpPr>
            <p:spPr>
              <a:xfrm>
                <a:off x="179" y="24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  <a:moveTo>
                      <a:pt x="16796" y="2882"/>
                    </a:moveTo>
                  </a:path>
                </a:pathLst>
              </a:custGeom>
              <a:solidFill>
                <a:srgbClr val="FFFEFE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426835" y="4203065"/>
            <a:ext cx="499110" cy="500380"/>
            <a:chOff x="16833" y="15877"/>
            <a:chExt cx="3352" cy="3356"/>
          </a:xfrm>
        </p:grpSpPr>
        <p:sp>
          <p:nvSpPr>
            <p:cNvPr id="219164" name="AutoShape 12"/>
            <p:cNvSpPr/>
            <p:nvPr/>
          </p:nvSpPr>
          <p:spPr>
            <a:xfrm>
              <a:off x="16833" y="15877"/>
              <a:ext cx="3353" cy="3356"/>
            </a:xfrm>
            <a:custGeom>
              <a:avLst/>
              <a:gdLst/>
              <a:ahLst/>
              <a:cxnLst>
                <a:cxn ang="0">
                  <a:pos x="78" y="13"/>
                </a:cxn>
                <a:cxn ang="0">
                  <a:pos x="78" y="78"/>
                </a:cxn>
                <a:cxn ang="0">
                  <a:pos x="13" y="78"/>
                </a:cxn>
                <a:cxn ang="0">
                  <a:pos x="13" y="13"/>
                </a:cxn>
                <a:cxn ang="0">
                  <a:pos x="78" y="13"/>
                </a:cxn>
                <a:cxn ang="0">
                  <a:pos x="78" y="13"/>
                </a:cxn>
              </a:cxnLst>
              <a:rect l="0" t="0" r="0" b="0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95C1C4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8" name="AutoShape 18"/>
            <p:cNvSpPr/>
            <p:nvPr/>
          </p:nvSpPr>
          <p:spPr>
            <a:xfrm>
              <a:off x="18100" y="17292"/>
              <a:ext cx="940" cy="83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0" b="0"/>
              <a:pathLst>
                <a:path w="21600" h="21600">
                  <a:moveTo>
                    <a:pt x="21600" y="8640"/>
                  </a:moveTo>
                  <a:cubicBezTo>
                    <a:pt x="21600" y="3960"/>
                    <a:pt x="16676" y="0"/>
                    <a:pt x="10800" y="0"/>
                  </a:cubicBezTo>
                  <a:cubicBezTo>
                    <a:pt x="4765" y="0"/>
                    <a:pt x="0" y="3960"/>
                    <a:pt x="0" y="8640"/>
                  </a:cubicBezTo>
                  <a:cubicBezTo>
                    <a:pt x="0" y="12060"/>
                    <a:pt x="2382" y="14940"/>
                    <a:pt x="5876" y="16380"/>
                  </a:cubicBezTo>
                  <a:cubicBezTo>
                    <a:pt x="6035" y="17280"/>
                    <a:pt x="5718" y="19080"/>
                    <a:pt x="3335" y="21600"/>
                  </a:cubicBezTo>
                  <a:cubicBezTo>
                    <a:pt x="3335" y="21600"/>
                    <a:pt x="8576" y="19980"/>
                    <a:pt x="11435" y="17280"/>
                  </a:cubicBezTo>
                  <a:cubicBezTo>
                    <a:pt x="17153" y="16920"/>
                    <a:pt x="21600" y="13140"/>
                    <a:pt x="21600" y="8640"/>
                  </a:cubicBezTo>
                  <a:close/>
                  <a:moveTo>
                    <a:pt x="21600" y="8640"/>
                  </a:move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810" y="232283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4225" y="270510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85340" y="262255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15055" y="234251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4470" y="272478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45585" y="264223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01335" y="2360295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0750" y="2742565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31865" y="2660015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56525" y="2383790"/>
            <a:ext cx="25406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55940" y="2766060"/>
            <a:ext cx="1742440" cy="78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lick here to add your text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187055" y="2683510"/>
            <a:ext cx="1724025" cy="0"/>
          </a:xfrm>
          <a:prstGeom prst="line">
            <a:avLst/>
          </a:prstGeom>
          <a:ln w="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"/>
          <p:cNvSpPr/>
          <p:nvPr/>
        </p:nvSpPr>
        <p:spPr>
          <a:xfrm>
            <a:off x="1532255" y="4790440"/>
            <a:ext cx="9060180" cy="5499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Lorem ipsum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sit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amet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consectetuer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adipiscing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sed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nonummy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nibh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euismod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tincidunt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laoreet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dolore magna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erat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volutpat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Ut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wisi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enim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ad minim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veniam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,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quis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nostrud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exerci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tation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ullamcorper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suscipit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lobortis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nisl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ut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aliquip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ex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ea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commodo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. Duis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autem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eum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iriure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dolor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hendrerit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in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vulputate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velit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esse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molestie</a:t>
            </a:r>
            <a:r>
              <a:rPr lang="en-GB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 </a:t>
            </a:r>
            <a:r>
              <a:rPr lang="en-GB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Calibri" panose="020F0502020204030204" charset="0"/>
              </a:rPr>
              <a:t>consequa</a:t>
            </a:r>
            <a:endParaRPr lang="en-GB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787" y="1076853"/>
            <a:ext cx="6405532" cy="4401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759575"/>
            <a:ext cx="4452620" cy="2838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6" y="1845812"/>
            <a:ext cx="1842005" cy="3648878"/>
          </a:xfrm>
          <a:prstGeom prst="rect">
            <a:avLst/>
          </a:prstGeom>
        </p:spPr>
      </p:pic>
      <p:sp>
        <p:nvSpPr>
          <p:cNvPr id="37" name="Text Placeholder 32"/>
          <p:cNvSpPr txBox="1"/>
          <p:nvPr/>
        </p:nvSpPr>
        <p:spPr>
          <a:xfrm>
            <a:off x="6374906" y="1697091"/>
            <a:ext cx="5446884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050" dirty="0">
              <a:solidFill>
                <a:srgbClr val="65728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 Placeholder 33"/>
          <p:cNvSpPr txBox="1"/>
          <p:nvPr/>
        </p:nvSpPr>
        <p:spPr>
          <a:xfrm>
            <a:off x="6374907" y="1403720"/>
            <a:ext cx="5446881" cy="2754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lt"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lt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</a:p>
        </p:txBody>
      </p:sp>
      <p:sp>
        <p:nvSpPr>
          <p:cNvPr id="39" name="Oval 38"/>
          <p:cNvSpPr txBox="1">
            <a:spLocks noChangeAspect="1"/>
          </p:cNvSpPr>
          <p:nvPr/>
        </p:nvSpPr>
        <p:spPr>
          <a:xfrm>
            <a:off x="6374906" y="2794012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01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7083018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7083020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Help</a:t>
            </a:r>
          </a:p>
        </p:txBody>
      </p:sp>
      <p:sp>
        <p:nvSpPr>
          <p:cNvPr id="42" name="Oval 41"/>
          <p:cNvSpPr txBox="1">
            <a:spLocks noChangeAspect="1"/>
          </p:cNvSpPr>
          <p:nvPr/>
        </p:nvSpPr>
        <p:spPr>
          <a:xfrm>
            <a:off x="6374906" y="3737129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02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7083018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7083020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Chat</a:t>
            </a:r>
          </a:p>
        </p:txBody>
      </p:sp>
      <p:sp>
        <p:nvSpPr>
          <p:cNvPr id="45" name="Oval 44"/>
          <p:cNvSpPr txBox="1">
            <a:spLocks noChangeAspect="1"/>
          </p:cNvSpPr>
          <p:nvPr/>
        </p:nvSpPr>
        <p:spPr>
          <a:xfrm>
            <a:off x="9239404" y="2800997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04</a:t>
            </a:r>
          </a:p>
        </p:txBody>
      </p:sp>
      <p:sp>
        <p:nvSpPr>
          <p:cNvPr id="46" name="Text Placeholder 32"/>
          <p:cNvSpPr txBox="1"/>
          <p:nvPr/>
        </p:nvSpPr>
        <p:spPr>
          <a:xfrm>
            <a:off x="9947516" y="2984657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9947518" y="2794212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Ecology</a:t>
            </a:r>
          </a:p>
        </p:txBody>
      </p:sp>
      <p:sp>
        <p:nvSpPr>
          <p:cNvPr id="48" name="Oval 47"/>
          <p:cNvSpPr txBox="1">
            <a:spLocks noChangeAspect="1"/>
          </p:cNvSpPr>
          <p:nvPr/>
        </p:nvSpPr>
        <p:spPr>
          <a:xfrm>
            <a:off x="9239404" y="3737129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05</a:t>
            </a:r>
          </a:p>
        </p:txBody>
      </p:sp>
      <p:sp>
        <p:nvSpPr>
          <p:cNvPr id="49" name="Text Placeholder 32"/>
          <p:cNvSpPr txBox="1"/>
          <p:nvPr/>
        </p:nvSpPr>
        <p:spPr>
          <a:xfrm>
            <a:off x="9947516" y="3927774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9947518" y="3737329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Drop</a:t>
            </a:r>
          </a:p>
        </p:txBody>
      </p:sp>
      <p:sp>
        <p:nvSpPr>
          <p:cNvPr id="51" name="Oval 50"/>
          <p:cNvSpPr txBox="1">
            <a:spLocks noChangeAspect="1"/>
          </p:cNvSpPr>
          <p:nvPr/>
        </p:nvSpPr>
        <p:spPr>
          <a:xfrm>
            <a:off x="6374906" y="4690104"/>
            <a:ext cx="551992" cy="551992"/>
          </a:xfrm>
          <a:prstGeom prst="ellipse">
            <a:avLst/>
          </a:prstGeom>
          <a:solidFill>
            <a:srgbClr val="95C1C4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03</a:t>
            </a:r>
          </a:p>
        </p:txBody>
      </p:sp>
      <p:sp>
        <p:nvSpPr>
          <p:cNvPr id="52" name="Text Placeholder 32"/>
          <p:cNvSpPr txBox="1"/>
          <p:nvPr/>
        </p:nvSpPr>
        <p:spPr>
          <a:xfrm>
            <a:off x="7083018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7083020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Settings</a:t>
            </a:r>
          </a:p>
        </p:txBody>
      </p:sp>
      <p:sp>
        <p:nvSpPr>
          <p:cNvPr id="54" name="Oval 53"/>
          <p:cNvSpPr txBox="1">
            <a:spLocks noChangeAspect="1"/>
          </p:cNvSpPr>
          <p:nvPr/>
        </p:nvSpPr>
        <p:spPr>
          <a:xfrm>
            <a:off x="9239404" y="4690104"/>
            <a:ext cx="551992" cy="551992"/>
          </a:xfrm>
          <a:prstGeom prst="ellipse">
            <a:avLst/>
          </a:prstGeom>
          <a:solidFill>
            <a:srgbClr val="A099CB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sym typeface="+mn-ea"/>
              </a:rPr>
              <a:t>06</a:t>
            </a:r>
          </a:p>
        </p:txBody>
      </p:sp>
      <p:sp>
        <p:nvSpPr>
          <p:cNvPr id="55" name="Text Placeholder 32"/>
          <p:cNvSpPr txBox="1"/>
          <p:nvPr/>
        </p:nvSpPr>
        <p:spPr>
          <a:xfrm>
            <a:off x="9947516" y="4880749"/>
            <a:ext cx="1650340" cy="5622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Roboto Light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9947518" y="4690304"/>
            <a:ext cx="1563800" cy="31886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Diamond</a:t>
            </a:r>
          </a:p>
        </p:txBody>
      </p:sp>
      <p:pic>
        <p:nvPicPr>
          <p:cNvPr id="5" name="图片 4" descr="C:\Users\影\Desktop\78.jpg7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88790" y="2433955"/>
            <a:ext cx="138493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40555" y="1969135"/>
            <a:ext cx="2949575" cy="2769235"/>
            <a:chOff x="6734" y="3355"/>
            <a:chExt cx="5732" cy="5381"/>
          </a:xfrm>
        </p:grpSpPr>
        <p:sp>
          <p:nvSpPr>
            <p:cNvPr id="3" name="Rounded Rectangle 6"/>
            <p:cNvSpPr/>
            <p:nvPr/>
          </p:nvSpPr>
          <p:spPr>
            <a:xfrm>
              <a:off x="6734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130" y="3355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W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34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O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130" y="6400"/>
              <a:ext cx="2336" cy="2336"/>
            </a:xfrm>
            <a:prstGeom prst="roundRect">
              <a:avLst>
                <a:gd name="adj" fmla="val 6631"/>
              </a:avLst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803515" y="21583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03515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03515" y="4025265"/>
            <a:ext cx="31877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3515" y="367347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30" y="215836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1873250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6130" y="3998595"/>
            <a:ext cx="32010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7120" y="3646805"/>
            <a:ext cx="163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影\Desktop\10038431_130323419137_2.jpg10038431_130323419137_2"/>
          <p:cNvPicPr>
            <a:picLocks noChangeAspect="1"/>
          </p:cNvPicPr>
          <p:nvPr/>
        </p:nvPicPr>
        <p:blipFill>
          <a:blip r:embed="rId2"/>
          <a:srcRect b="7575"/>
          <a:stretch>
            <a:fillRect/>
          </a:stretch>
        </p:blipFill>
        <p:spPr>
          <a:xfrm>
            <a:off x="4018280" y="1160145"/>
            <a:ext cx="3860165" cy="4311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94485" y="2171065"/>
            <a:ext cx="2424430" cy="330073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67650" y="2171065"/>
            <a:ext cx="2516505" cy="3300730"/>
          </a:xfrm>
          <a:prstGeom prst="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8155" y="3007360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518920" y="2654935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040" y="3107055"/>
            <a:ext cx="211709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  <a:p>
            <a:pPr indent="0" algn="ctr" fontAlgn="auto">
              <a:lnSpc>
                <a:spcPct val="150000"/>
              </a:lnSpc>
            </a:pP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7837805" y="2754630"/>
            <a:ext cx="257619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21" name="TextBox 1210"/>
          <p:cNvSpPr/>
          <p:nvPr/>
        </p:nvSpPr>
        <p:spPr>
          <a:xfrm>
            <a:off x="2850515" y="5855335"/>
            <a:ext cx="6195695" cy="2139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 adipsiicing elit.Lorme ipsum dolor sit,consectetur adipsiicing elit.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9485" y="1701483"/>
            <a:ext cx="1268413" cy="5211762"/>
            <a:chOff x="4752322" y="1662430"/>
            <a:chExt cx="1269757" cy="5211794"/>
          </a:xfrm>
        </p:grpSpPr>
        <p:grpSp>
          <p:nvGrpSpPr>
            <p:cNvPr id="48166" name="Group 35"/>
            <p:cNvGrpSpPr/>
            <p:nvPr/>
          </p:nvGrpSpPr>
          <p:grpSpPr>
            <a:xfrm>
              <a:off x="4752322" y="1662430"/>
              <a:ext cx="1269757" cy="5211794"/>
              <a:chOff x="4752322" y="1646206"/>
              <a:chExt cx="1269757" cy="5211794"/>
            </a:xfrm>
          </p:grpSpPr>
          <p:sp>
            <p:nvSpPr>
              <p:cNvPr id="37" name="Freeform 12"/>
              <p:cNvSpPr/>
              <p:nvPr/>
            </p:nvSpPr>
            <p:spPr bwMode="auto">
              <a:xfrm rot="5400000">
                <a:off x="3459948" y="4295869"/>
                <a:ext cx="4753152" cy="371111"/>
              </a:xfrm>
              <a:custGeom>
                <a:avLst/>
                <a:gdLst>
                  <a:gd name="T0" fmla="*/ 0 w 1355"/>
                  <a:gd name="T1" fmla="*/ 104 h 104"/>
                  <a:gd name="T2" fmla="*/ 0 w 1355"/>
                  <a:gd name="T3" fmla="*/ 21 h 104"/>
                  <a:gd name="T4" fmla="*/ 26 w 1355"/>
                  <a:gd name="T5" fmla="*/ 1 h 104"/>
                  <a:gd name="T6" fmla="*/ 1355 w 1355"/>
                  <a:gd name="T7" fmla="*/ 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104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8"/>
                      <a:pt x="9" y="0"/>
                      <a:pt x="26" y="1"/>
                    </a:cubicBezTo>
                    <a:cubicBezTo>
                      <a:pt x="1355" y="1"/>
                      <a:pt x="1355" y="1"/>
                      <a:pt x="1355" y="1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 rot="5400000">
                <a:off x="4750217" y="1648311"/>
                <a:ext cx="909432" cy="90522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67" name="Freeform 41"/>
            <p:cNvSpPr>
              <a:spLocks noEditPoints="1"/>
            </p:cNvSpPr>
            <p:nvPr/>
          </p:nvSpPr>
          <p:spPr>
            <a:xfrm>
              <a:off x="4999703" y="1915262"/>
              <a:ext cx="358640" cy="403767"/>
            </a:xfrm>
            <a:custGeom>
              <a:avLst/>
              <a:gdLst/>
              <a:ahLst/>
              <a:cxnLst>
                <a:cxn ang="0">
                  <a:pos x="336225" y="0"/>
                </a:cxn>
                <a:cxn ang="0">
                  <a:pos x="286912" y="0"/>
                </a:cxn>
                <a:cxn ang="0">
                  <a:pos x="268980" y="22432"/>
                </a:cxn>
                <a:cxn ang="0">
                  <a:pos x="268980" y="403767"/>
                </a:cxn>
                <a:cxn ang="0">
                  <a:pos x="358640" y="403767"/>
                </a:cxn>
                <a:cxn ang="0">
                  <a:pos x="358640" y="22432"/>
                </a:cxn>
                <a:cxn ang="0">
                  <a:pos x="336225" y="0"/>
                </a:cxn>
                <a:cxn ang="0">
                  <a:pos x="201735" y="134589"/>
                </a:cxn>
                <a:cxn ang="0">
                  <a:pos x="152422" y="134589"/>
                </a:cxn>
                <a:cxn ang="0">
                  <a:pos x="134490" y="157021"/>
                </a:cxn>
                <a:cxn ang="0">
                  <a:pos x="134490" y="403767"/>
                </a:cxn>
                <a:cxn ang="0">
                  <a:pos x="224150" y="403767"/>
                </a:cxn>
                <a:cxn ang="0">
                  <a:pos x="224150" y="157021"/>
                </a:cxn>
                <a:cxn ang="0">
                  <a:pos x="201735" y="134589"/>
                </a:cxn>
                <a:cxn ang="0">
                  <a:pos x="67245" y="269178"/>
                </a:cxn>
                <a:cxn ang="0">
                  <a:pos x="17932" y="269178"/>
                </a:cxn>
                <a:cxn ang="0">
                  <a:pos x="0" y="291610"/>
                </a:cxn>
                <a:cxn ang="0">
                  <a:pos x="0" y="403767"/>
                </a:cxn>
                <a:cxn ang="0">
                  <a:pos x="89660" y="403767"/>
                </a:cxn>
                <a:cxn ang="0">
                  <a:pos x="89660" y="291610"/>
                </a:cxn>
                <a:cxn ang="0">
                  <a:pos x="67245" y="269178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8545" y="1728470"/>
            <a:ext cx="1277938" cy="5184775"/>
            <a:chOff x="6114303" y="1689468"/>
            <a:chExt cx="1278087" cy="5184756"/>
          </a:xfrm>
        </p:grpSpPr>
        <p:grpSp>
          <p:nvGrpSpPr>
            <p:cNvPr id="48162" name="Group 40"/>
            <p:cNvGrpSpPr/>
            <p:nvPr/>
          </p:nvGrpSpPr>
          <p:grpSpPr>
            <a:xfrm>
              <a:off x="6114303" y="1689468"/>
              <a:ext cx="1278087" cy="5184756"/>
              <a:chOff x="6114303" y="1673244"/>
              <a:chExt cx="1278087" cy="5184756"/>
            </a:xfrm>
          </p:grpSpPr>
          <p:sp>
            <p:nvSpPr>
              <p:cNvPr id="43" name="Freeform 11"/>
              <p:cNvSpPr/>
              <p:nvPr/>
            </p:nvSpPr>
            <p:spPr bwMode="auto">
              <a:xfrm rot="5400000">
                <a:off x="3923285" y="4295871"/>
                <a:ext cx="4753147" cy="371111"/>
              </a:xfrm>
              <a:custGeom>
                <a:avLst/>
                <a:gdLst>
                  <a:gd name="T0" fmla="*/ 0 w 1355"/>
                  <a:gd name="T1" fmla="*/ 0 h 104"/>
                  <a:gd name="T2" fmla="*/ 0 w 1355"/>
                  <a:gd name="T3" fmla="*/ 83 h 104"/>
                  <a:gd name="T4" fmla="*/ 26 w 1355"/>
                  <a:gd name="T5" fmla="*/ 104 h 104"/>
                  <a:gd name="T6" fmla="*/ 1355 w 1355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5" h="104">
                    <a:moveTo>
                      <a:pt x="0" y="0"/>
                    </a:moveTo>
                    <a:cubicBezTo>
                      <a:pt x="0" y="83"/>
                      <a:pt x="0" y="83"/>
                      <a:pt x="0" y="83"/>
                    </a:cubicBezTo>
                    <a:cubicBezTo>
                      <a:pt x="1" y="97"/>
                      <a:pt x="9" y="104"/>
                      <a:pt x="26" y="104"/>
                    </a:cubicBezTo>
                    <a:cubicBezTo>
                      <a:pt x="1355" y="104"/>
                      <a:pt x="1355" y="104"/>
                      <a:pt x="1355" y="104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 rot="5400000">
                <a:off x="6480853" y="1671139"/>
                <a:ext cx="909432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741163" y="1918039"/>
              <a:ext cx="466477" cy="452289"/>
              <a:chOff x="4411266" y="2303265"/>
              <a:chExt cx="325040" cy="315154"/>
            </a:xfrm>
            <a:solidFill>
              <a:schemeClr val="bg1"/>
            </a:solidFill>
          </p:grpSpPr>
          <p:sp>
            <p:nvSpPr>
              <p:cNvPr id="47" name="Freeform 28"/>
              <p:cNvSpPr/>
              <p:nvPr/>
            </p:nvSpPr>
            <p:spPr bwMode="auto">
              <a:xfrm>
                <a:off x="4411266" y="2336007"/>
                <a:ext cx="291108" cy="282412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Freeform 30"/>
              <p:cNvSpPr/>
              <p:nvPr/>
            </p:nvSpPr>
            <p:spPr bwMode="auto">
              <a:xfrm>
                <a:off x="4619625" y="2303265"/>
                <a:ext cx="116681" cy="113109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lIns="0" tIns="0" rIns="0" bIns="0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69485" y="3281680"/>
            <a:ext cx="1168400" cy="3622675"/>
            <a:chOff x="4752322" y="3251265"/>
            <a:chExt cx="1169758" cy="3622960"/>
          </a:xfrm>
        </p:grpSpPr>
        <p:grpSp>
          <p:nvGrpSpPr>
            <p:cNvPr id="48158" name="Group 31"/>
            <p:cNvGrpSpPr/>
            <p:nvPr/>
          </p:nvGrpSpPr>
          <p:grpSpPr>
            <a:xfrm>
              <a:off x="4752322" y="3251265"/>
              <a:ext cx="1169758" cy="3622960"/>
              <a:chOff x="4752322" y="3235041"/>
              <a:chExt cx="1169758" cy="3622960"/>
            </a:xfrm>
          </p:grpSpPr>
          <p:sp>
            <p:nvSpPr>
              <p:cNvPr id="34" name="Freeform 14"/>
              <p:cNvSpPr/>
              <p:nvPr/>
            </p:nvSpPr>
            <p:spPr bwMode="auto">
              <a:xfrm rot="5400000">
                <a:off x="4201526" y="5137447"/>
                <a:ext cx="3169998" cy="271111"/>
              </a:xfrm>
              <a:custGeom>
                <a:avLst/>
                <a:gdLst>
                  <a:gd name="T0" fmla="*/ 0 w 959"/>
                  <a:gd name="T1" fmla="*/ 76 h 76"/>
                  <a:gd name="T2" fmla="*/ 0 w 959"/>
                  <a:gd name="T3" fmla="*/ 21 h 76"/>
                  <a:gd name="T4" fmla="*/ 18 w 959"/>
                  <a:gd name="T5" fmla="*/ 1 h 76"/>
                  <a:gd name="T6" fmla="*/ 959 w 959"/>
                  <a:gd name="T7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76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8"/>
                      <a:pt x="6" y="0"/>
                      <a:pt x="18" y="1"/>
                    </a:cubicBezTo>
                    <a:cubicBezTo>
                      <a:pt x="959" y="1"/>
                      <a:pt x="959" y="1"/>
                      <a:pt x="959" y="1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 rot="5400000">
                <a:off x="4750217" y="3237146"/>
                <a:ext cx="909432" cy="90522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9" name="Freeform 11"/>
            <p:cNvSpPr>
              <a:spLocks noEditPoints="1"/>
            </p:cNvSpPr>
            <p:nvPr/>
          </p:nvSpPr>
          <p:spPr>
            <a:xfrm>
              <a:off x="4973379" y="3528968"/>
              <a:ext cx="411287" cy="365425"/>
            </a:xfrm>
            <a:custGeom>
              <a:avLst/>
              <a:gdLst/>
              <a:ahLst/>
              <a:cxnLst>
                <a:cxn ang="0">
                  <a:pos x="408218" y="49133"/>
                </a:cxn>
                <a:cxn ang="0">
                  <a:pos x="371386" y="15354"/>
                </a:cxn>
                <a:cxn ang="0">
                  <a:pos x="352970" y="15354"/>
                </a:cxn>
                <a:cxn ang="0">
                  <a:pos x="349901" y="24566"/>
                </a:cxn>
                <a:cxn ang="0">
                  <a:pos x="340693" y="27637"/>
                </a:cxn>
                <a:cxn ang="0">
                  <a:pos x="340693" y="27637"/>
                </a:cxn>
                <a:cxn ang="0">
                  <a:pos x="248614" y="119761"/>
                </a:cxn>
                <a:cxn ang="0">
                  <a:pos x="242475" y="144328"/>
                </a:cxn>
                <a:cxn ang="0">
                  <a:pos x="251683" y="153540"/>
                </a:cxn>
                <a:cxn ang="0">
                  <a:pos x="251683" y="153540"/>
                </a:cxn>
                <a:cxn ang="0">
                  <a:pos x="254752" y="156611"/>
                </a:cxn>
                <a:cxn ang="0">
                  <a:pos x="233267" y="175036"/>
                </a:cxn>
                <a:cxn ang="0">
                  <a:pos x="165743" y="107478"/>
                </a:cxn>
                <a:cxn ang="0">
                  <a:pos x="144257" y="30708"/>
                </a:cxn>
                <a:cxn ang="0">
                  <a:pos x="64455" y="9212"/>
                </a:cxn>
                <a:cxn ang="0">
                  <a:pos x="110495" y="55274"/>
                </a:cxn>
                <a:cxn ang="0">
                  <a:pos x="98218" y="98266"/>
                </a:cxn>
                <a:cxn ang="0">
                  <a:pos x="55248" y="110549"/>
                </a:cxn>
                <a:cxn ang="0">
                  <a:pos x="9208" y="64487"/>
                </a:cxn>
                <a:cxn ang="0">
                  <a:pos x="30693" y="144328"/>
                </a:cxn>
                <a:cxn ang="0">
                  <a:pos x="110495" y="162752"/>
                </a:cxn>
                <a:cxn ang="0">
                  <a:pos x="113564" y="162752"/>
                </a:cxn>
                <a:cxn ang="0">
                  <a:pos x="178020" y="230310"/>
                </a:cxn>
                <a:cxn ang="0">
                  <a:pos x="116634" y="294797"/>
                </a:cxn>
                <a:cxn ang="0">
                  <a:pos x="110495" y="291726"/>
                </a:cxn>
                <a:cxn ang="0">
                  <a:pos x="95148" y="304009"/>
                </a:cxn>
                <a:cxn ang="0">
                  <a:pos x="64455" y="353142"/>
                </a:cxn>
                <a:cxn ang="0">
                  <a:pos x="70594" y="359283"/>
                </a:cxn>
                <a:cxn ang="0">
                  <a:pos x="119703" y="328575"/>
                </a:cxn>
                <a:cxn ang="0">
                  <a:pos x="131980" y="310151"/>
                </a:cxn>
                <a:cxn ang="0">
                  <a:pos x="128911" y="307080"/>
                </a:cxn>
                <a:cxn ang="0">
                  <a:pos x="193366" y="245664"/>
                </a:cxn>
                <a:cxn ang="0">
                  <a:pos x="300792" y="353142"/>
                </a:cxn>
                <a:cxn ang="0">
                  <a:pos x="328416" y="365425"/>
                </a:cxn>
                <a:cxn ang="0">
                  <a:pos x="356039" y="353142"/>
                </a:cxn>
                <a:cxn ang="0">
                  <a:pos x="356039" y="297867"/>
                </a:cxn>
                <a:cxn ang="0">
                  <a:pos x="248614" y="190389"/>
                </a:cxn>
                <a:cxn ang="0">
                  <a:pos x="267030" y="171965"/>
                </a:cxn>
                <a:cxn ang="0">
                  <a:pos x="276238" y="181177"/>
                </a:cxn>
                <a:cxn ang="0">
                  <a:pos x="300792" y="175036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2871" y="79841"/>
                </a:cxn>
                <a:cxn ang="0">
                  <a:pos x="395940" y="70628"/>
                </a:cxn>
                <a:cxn ang="0">
                  <a:pos x="408218" y="67558"/>
                </a:cxn>
                <a:cxn ang="0">
                  <a:pos x="408218" y="49133"/>
                </a:cxn>
                <a:cxn ang="0">
                  <a:pos x="331485" y="316292"/>
                </a:cxn>
                <a:cxn ang="0">
                  <a:pos x="346832" y="331646"/>
                </a:cxn>
                <a:cxn ang="0">
                  <a:pos x="331485" y="347000"/>
                </a:cxn>
                <a:cxn ang="0">
                  <a:pos x="316139" y="331646"/>
                </a:cxn>
                <a:cxn ang="0">
                  <a:pos x="331485" y="316292"/>
                </a:cxn>
                <a:cxn ang="0">
                  <a:pos x="279307" y="125903"/>
                </a:cxn>
                <a:cxn ang="0">
                  <a:pos x="273168" y="119761"/>
                </a:cxn>
                <a:cxn ang="0">
                  <a:pos x="343762" y="52204"/>
                </a:cxn>
                <a:cxn ang="0">
                  <a:pos x="349901" y="58345"/>
                </a:cxn>
                <a:cxn ang="0">
                  <a:pos x="279307" y="125903"/>
                </a:cxn>
                <a:cxn ang="0">
                  <a:pos x="300792" y="147398"/>
                </a:cxn>
                <a:cxn ang="0">
                  <a:pos x="294653" y="144328"/>
                </a:cxn>
                <a:cxn ang="0">
                  <a:pos x="365247" y="73699"/>
                </a:cxn>
                <a:cxn ang="0">
                  <a:pos x="371386" y="79841"/>
                </a:cxn>
                <a:cxn ang="0">
                  <a:pos x="300792" y="147398"/>
                </a:cxn>
              </a:cxnLst>
              <a:rect l="0" t="0" r="0" b="0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6231573" y="3263583"/>
            <a:ext cx="1177925" cy="3649662"/>
            <a:chOff x="6214302" y="3224225"/>
            <a:chExt cx="1178088" cy="3649999"/>
          </a:xfrm>
        </p:grpSpPr>
        <p:grpSp>
          <p:nvGrpSpPr>
            <p:cNvPr id="48154" name="Group 50"/>
            <p:cNvGrpSpPr/>
            <p:nvPr/>
          </p:nvGrpSpPr>
          <p:grpSpPr>
            <a:xfrm>
              <a:off x="6214302" y="3224225"/>
              <a:ext cx="1178088" cy="3649999"/>
              <a:chOff x="6214302" y="3208001"/>
              <a:chExt cx="1178088" cy="3649999"/>
            </a:xfrm>
          </p:grpSpPr>
          <p:sp>
            <p:nvSpPr>
              <p:cNvPr id="56" name="Freeform 13"/>
              <p:cNvSpPr/>
              <p:nvPr/>
            </p:nvSpPr>
            <p:spPr bwMode="auto">
              <a:xfrm rot="5400000">
                <a:off x="4764858" y="5137445"/>
                <a:ext cx="3169999" cy="271111"/>
              </a:xfrm>
              <a:custGeom>
                <a:avLst/>
                <a:gdLst>
                  <a:gd name="T0" fmla="*/ 0 w 959"/>
                  <a:gd name="T1" fmla="*/ 0 h 76"/>
                  <a:gd name="T2" fmla="*/ 0 w 959"/>
                  <a:gd name="T3" fmla="*/ 55 h 76"/>
                  <a:gd name="T4" fmla="*/ 18 w 959"/>
                  <a:gd name="T5" fmla="*/ 76 h 76"/>
                  <a:gd name="T6" fmla="*/ 959 w 959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9" h="76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9"/>
                      <a:pt x="6" y="76"/>
                      <a:pt x="18" y="76"/>
                    </a:cubicBezTo>
                    <a:cubicBezTo>
                      <a:pt x="959" y="76"/>
                      <a:pt x="959" y="76"/>
                      <a:pt x="959" y="76"/>
                    </a:cubicBezTo>
                  </a:path>
                </a:pathLst>
              </a:custGeom>
              <a:noFill/>
              <a:ln w="85725" cap="flat">
                <a:solidFill>
                  <a:srgbClr val="A099CB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5B877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 rot="5400000">
                <a:off x="6480853" y="3205896"/>
                <a:ext cx="909432" cy="913642"/>
              </a:xfrm>
              <a:prstGeom prst="ellipse">
                <a:avLst/>
              </a:prstGeom>
              <a:solidFill>
                <a:srgbClr val="A099CB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710566" y="3429000"/>
              <a:ext cx="447462" cy="496920"/>
              <a:chOff x="7502526" y="2405063"/>
              <a:chExt cx="301625" cy="334964"/>
            </a:xfrm>
            <a:solidFill>
              <a:schemeClr val="bg1"/>
            </a:solidFill>
          </p:grpSpPr>
          <p:sp>
            <p:nvSpPr>
              <p:cNvPr id="54" name="Freeform 112"/>
              <p:cNvSpPr/>
              <p:nvPr/>
            </p:nvSpPr>
            <p:spPr bwMode="auto">
              <a:xfrm>
                <a:off x="7708901" y="2405063"/>
                <a:ext cx="95250" cy="90488"/>
              </a:xfrm>
              <a:custGeom>
                <a:avLst/>
                <a:gdLst>
                  <a:gd name="T0" fmla="*/ 19 w 25"/>
                  <a:gd name="T1" fmla="*/ 24 h 24"/>
                  <a:gd name="T2" fmla="*/ 21 w 25"/>
                  <a:gd name="T3" fmla="*/ 22 h 24"/>
                  <a:gd name="T4" fmla="*/ 19 w 25"/>
                  <a:gd name="T5" fmla="*/ 4 h 24"/>
                  <a:gd name="T6" fmla="*/ 0 w 25"/>
                  <a:gd name="T7" fmla="*/ 7 h 24"/>
                  <a:gd name="T8" fmla="*/ 0 w 25"/>
                  <a:gd name="T9" fmla="*/ 8 h 24"/>
                  <a:gd name="T10" fmla="*/ 19 w 25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5" y="17"/>
                      <a:pt x="24" y="8"/>
                      <a:pt x="19" y="4"/>
                    </a:cubicBezTo>
                    <a:cubicBezTo>
                      <a:pt x="13" y="0"/>
                      <a:pt x="5" y="1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8" y="11"/>
                      <a:pt x="15" y="17"/>
                      <a:pt x="1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13"/>
              <p:cNvSpPr>
                <a:spLocks noEditPoints="1"/>
              </p:cNvSpPr>
              <p:nvPr/>
            </p:nvSpPr>
            <p:spPr bwMode="auto">
              <a:xfrm>
                <a:off x="7518404" y="2438402"/>
                <a:ext cx="274638" cy="301625"/>
              </a:xfrm>
              <a:custGeom>
                <a:avLst/>
                <a:gdLst>
                  <a:gd name="T0" fmla="*/ 43 w 73"/>
                  <a:gd name="T1" fmla="*/ 0 h 80"/>
                  <a:gd name="T2" fmla="*/ 42 w 73"/>
                  <a:gd name="T3" fmla="*/ 0 h 80"/>
                  <a:gd name="T4" fmla="*/ 42 w 73"/>
                  <a:gd name="T5" fmla="*/ 0 h 80"/>
                  <a:gd name="T6" fmla="*/ 41 w 73"/>
                  <a:gd name="T7" fmla="*/ 0 h 80"/>
                  <a:gd name="T8" fmla="*/ 41 w 73"/>
                  <a:gd name="T9" fmla="*/ 0 h 80"/>
                  <a:gd name="T10" fmla="*/ 40 w 73"/>
                  <a:gd name="T11" fmla="*/ 0 h 80"/>
                  <a:gd name="T12" fmla="*/ 40 w 73"/>
                  <a:gd name="T13" fmla="*/ 0 h 80"/>
                  <a:gd name="T14" fmla="*/ 39 w 73"/>
                  <a:gd name="T15" fmla="*/ 0 h 80"/>
                  <a:gd name="T16" fmla="*/ 39 w 73"/>
                  <a:gd name="T17" fmla="*/ 0 h 80"/>
                  <a:gd name="T18" fmla="*/ 38 w 73"/>
                  <a:gd name="T19" fmla="*/ 0 h 80"/>
                  <a:gd name="T20" fmla="*/ 38 w 73"/>
                  <a:gd name="T21" fmla="*/ 0 h 80"/>
                  <a:gd name="T22" fmla="*/ 37 w 73"/>
                  <a:gd name="T23" fmla="*/ 0 h 80"/>
                  <a:gd name="T24" fmla="*/ 36 w 73"/>
                  <a:gd name="T25" fmla="*/ 0 h 80"/>
                  <a:gd name="T26" fmla="*/ 35 w 73"/>
                  <a:gd name="T27" fmla="*/ 0 h 80"/>
                  <a:gd name="T28" fmla="*/ 34 w 73"/>
                  <a:gd name="T29" fmla="*/ 0 h 80"/>
                  <a:gd name="T30" fmla="*/ 33 w 73"/>
                  <a:gd name="T31" fmla="*/ 0 h 80"/>
                  <a:gd name="T32" fmla="*/ 32 w 73"/>
                  <a:gd name="T33" fmla="*/ 0 h 80"/>
                  <a:gd name="T34" fmla="*/ 32 w 73"/>
                  <a:gd name="T35" fmla="*/ 0 h 80"/>
                  <a:gd name="T36" fmla="*/ 32 w 73"/>
                  <a:gd name="T37" fmla="*/ 0 h 80"/>
                  <a:gd name="T38" fmla="*/ 32 w 73"/>
                  <a:gd name="T39" fmla="*/ 0 h 80"/>
                  <a:gd name="T40" fmla="*/ 31 w 73"/>
                  <a:gd name="T41" fmla="*/ 0 h 80"/>
                  <a:gd name="T42" fmla="*/ 31 w 73"/>
                  <a:gd name="T43" fmla="*/ 0 h 80"/>
                  <a:gd name="T44" fmla="*/ 30 w 73"/>
                  <a:gd name="T45" fmla="*/ 0 h 80"/>
                  <a:gd name="T46" fmla="*/ 0 w 73"/>
                  <a:gd name="T47" fmla="*/ 37 h 80"/>
                  <a:gd name="T48" fmla="*/ 12 w 73"/>
                  <a:gd name="T49" fmla="*/ 64 h 80"/>
                  <a:gd name="T50" fmla="*/ 7 w 73"/>
                  <a:gd name="T51" fmla="*/ 69 h 80"/>
                  <a:gd name="T52" fmla="*/ 7 w 73"/>
                  <a:gd name="T53" fmla="*/ 77 h 80"/>
                  <a:gd name="T54" fmla="*/ 14 w 73"/>
                  <a:gd name="T55" fmla="*/ 77 h 80"/>
                  <a:gd name="T56" fmla="*/ 21 w 73"/>
                  <a:gd name="T57" fmla="*/ 70 h 80"/>
                  <a:gd name="T58" fmla="*/ 36 w 73"/>
                  <a:gd name="T59" fmla="*/ 73 h 80"/>
                  <a:gd name="T60" fmla="*/ 52 w 73"/>
                  <a:gd name="T61" fmla="*/ 70 h 80"/>
                  <a:gd name="T62" fmla="*/ 58 w 73"/>
                  <a:gd name="T63" fmla="*/ 77 h 80"/>
                  <a:gd name="T64" fmla="*/ 66 w 73"/>
                  <a:gd name="T65" fmla="*/ 77 h 80"/>
                  <a:gd name="T66" fmla="*/ 66 w 73"/>
                  <a:gd name="T67" fmla="*/ 69 h 80"/>
                  <a:gd name="T68" fmla="*/ 61 w 73"/>
                  <a:gd name="T69" fmla="*/ 64 h 80"/>
                  <a:gd name="T70" fmla="*/ 73 w 73"/>
                  <a:gd name="T71" fmla="*/ 37 h 80"/>
                  <a:gd name="T72" fmla="*/ 43 w 73"/>
                  <a:gd name="T73" fmla="*/ 0 h 80"/>
                  <a:gd name="T74" fmla="*/ 36 w 73"/>
                  <a:gd name="T75" fmla="*/ 65 h 80"/>
                  <a:gd name="T76" fmla="*/ 8 w 73"/>
                  <a:gd name="T77" fmla="*/ 37 h 80"/>
                  <a:gd name="T78" fmla="*/ 36 w 73"/>
                  <a:gd name="T79" fmla="*/ 8 h 80"/>
                  <a:gd name="T80" fmla="*/ 64 w 73"/>
                  <a:gd name="T81" fmla="*/ 37 h 80"/>
                  <a:gd name="T82" fmla="*/ 36 w 73"/>
                  <a:gd name="T83" fmla="*/ 6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80">
                    <a:moveTo>
                      <a:pt x="4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3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4"/>
                      <a:pt x="0" y="19"/>
                      <a:pt x="0" y="37"/>
                    </a:cubicBezTo>
                    <a:cubicBezTo>
                      <a:pt x="0" y="47"/>
                      <a:pt x="4" y="57"/>
                      <a:pt x="12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1"/>
                      <a:pt x="5" y="77"/>
                      <a:pt x="7" y="77"/>
                    </a:cubicBezTo>
                    <a:cubicBezTo>
                      <a:pt x="9" y="79"/>
                      <a:pt x="12" y="79"/>
                      <a:pt x="14" y="77"/>
                    </a:cubicBezTo>
                    <a:cubicBezTo>
                      <a:pt x="16" y="75"/>
                      <a:pt x="20" y="72"/>
                      <a:pt x="21" y="70"/>
                    </a:cubicBezTo>
                    <a:cubicBezTo>
                      <a:pt x="25" y="72"/>
                      <a:pt x="31" y="73"/>
                      <a:pt x="36" y="73"/>
                    </a:cubicBezTo>
                    <a:cubicBezTo>
                      <a:pt x="42" y="73"/>
                      <a:pt x="47" y="72"/>
                      <a:pt x="52" y="70"/>
                    </a:cubicBezTo>
                    <a:cubicBezTo>
                      <a:pt x="53" y="72"/>
                      <a:pt x="57" y="75"/>
                      <a:pt x="58" y="77"/>
                    </a:cubicBezTo>
                    <a:cubicBezTo>
                      <a:pt x="62" y="80"/>
                      <a:pt x="65" y="77"/>
                      <a:pt x="66" y="77"/>
                    </a:cubicBezTo>
                    <a:cubicBezTo>
                      <a:pt x="68" y="74"/>
                      <a:pt x="68" y="71"/>
                      <a:pt x="66" y="69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8" y="57"/>
                      <a:pt x="73" y="47"/>
                      <a:pt x="73" y="37"/>
                    </a:cubicBezTo>
                    <a:cubicBezTo>
                      <a:pt x="73" y="19"/>
                      <a:pt x="60" y="4"/>
                      <a:pt x="43" y="0"/>
                    </a:cubicBezTo>
                    <a:close/>
                    <a:moveTo>
                      <a:pt x="36" y="65"/>
                    </a:moveTo>
                    <a:cubicBezTo>
                      <a:pt x="21" y="65"/>
                      <a:pt x="8" y="52"/>
                      <a:pt x="8" y="37"/>
                    </a:cubicBezTo>
                    <a:cubicBezTo>
                      <a:pt x="8" y="21"/>
                      <a:pt x="21" y="8"/>
                      <a:pt x="36" y="8"/>
                    </a:cubicBezTo>
                    <a:cubicBezTo>
                      <a:pt x="52" y="8"/>
                      <a:pt x="64" y="21"/>
                      <a:pt x="64" y="37"/>
                    </a:cubicBezTo>
                    <a:cubicBezTo>
                      <a:pt x="64" y="52"/>
                      <a:pt x="52" y="65"/>
                      <a:pt x="36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114"/>
              <p:cNvSpPr/>
              <p:nvPr/>
            </p:nvSpPr>
            <p:spPr bwMode="auto">
              <a:xfrm>
                <a:off x="7502526" y="2405063"/>
                <a:ext cx="98425" cy="90488"/>
              </a:xfrm>
              <a:custGeom>
                <a:avLst/>
                <a:gdLst>
                  <a:gd name="T0" fmla="*/ 6 w 26"/>
                  <a:gd name="T1" fmla="*/ 24 h 24"/>
                  <a:gd name="T2" fmla="*/ 26 w 26"/>
                  <a:gd name="T3" fmla="*/ 8 h 24"/>
                  <a:gd name="T4" fmla="*/ 25 w 26"/>
                  <a:gd name="T5" fmla="*/ 7 h 24"/>
                  <a:gd name="T6" fmla="*/ 7 w 26"/>
                  <a:gd name="T7" fmla="*/ 4 h 24"/>
                  <a:gd name="T8" fmla="*/ 5 w 26"/>
                  <a:gd name="T9" fmla="*/ 22 h 24"/>
                  <a:gd name="T10" fmla="*/ 6 w 2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">
                    <a:moveTo>
                      <a:pt x="6" y="24"/>
                    </a:moveTo>
                    <a:cubicBezTo>
                      <a:pt x="11" y="17"/>
                      <a:pt x="18" y="11"/>
                      <a:pt x="26" y="8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1" y="1"/>
                      <a:pt x="13" y="0"/>
                      <a:pt x="7" y="4"/>
                    </a:cubicBezTo>
                    <a:cubicBezTo>
                      <a:pt x="1" y="8"/>
                      <a:pt x="0" y="17"/>
                      <a:pt x="5" y="22"/>
                    </a:cubicBezTo>
                    <a:cubicBezTo>
                      <a:pt x="5" y="23"/>
                      <a:pt x="6" y="23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115"/>
              <p:cNvSpPr/>
              <p:nvPr/>
            </p:nvSpPr>
            <p:spPr bwMode="auto">
              <a:xfrm>
                <a:off x="7650163" y="2476501"/>
                <a:ext cx="11113" cy="44450"/>
              </a:xfrm>
              <a:custGeom>
                <a:avLst/>
                <a:gdLst>
                  <a:gd name="T0" fmla="*/ 1 w 3"/>
                  <a:gd name="T1" fmla="*/ 12 h 12"/>
                  <a:gd name="T2" fmla="*/ 3 w 3"/>
                  <a:gd name="T3" fmla="*/ 10 h 12"/>
                  <a:gd name="T4" fmla="*/ 3 w 3"/>
                  <a:gd name="T5" fmla="*/ 2 h 12"/>
                  <a:gd name="T6" fmla="*/ 1 w 3"/>
                  <a:gd name="T7" fmla="*/ 0 h 12"/>
                  <a:gd name="T8" fmla="*/ 0 w 3"/>
                  <a:gd name="T9" fmla="*/ 2 h 12"/>
                  <a:gd name="T10" fmla="*/ 0 w 3"/>
                  <a:gd name="T11" fmla="*/ 10 h 12"/>
                  <a:gd name="T12" fmla="*/ 1 w 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12"/>
                    </a:moveTo>
                    <a:cubicBezTo>
                      <a:pt x="2" y="12"/>
                      <a:pt x="3" y="11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Freeform 116"/>
              <p:cNvSpPr/>
              <p:nvPr/>
            </p:nvSpPr>
            <p:spPr bwMode="auto">
              <a:xfrm>
                <a:off x="7551738" y="2570163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Freeform 117"/>
              <p:cNvSpPr/>
              <p:nvPr/>
            </p:nvSpPr>
            <p:spPr bwMode="auto">
              <a:xfrm>
                <a:off x="7708901" y="2570163"/>
                <a:ext cx="46038" cy="11113"/>
              </a:xfrm>
              <a:custGeom>
                <a:avLst/>
                <a:gdLst>
                  <a:gd name="T0" fmla="*/ 10 w 12"/>
                  <a:gd name="T1" fmla="*/ 0 h 3"/>
                  <a:gd name="T2" fmla="*/ 2 w 12"/>
                  <a:gd name="T3" fmla="*/ 0 h 3"/>
                  <a:gd name="T4" fmla="*/ 0 w 12"/>
                  <a:gd name="T5" fmla="*/ 2 h 3"/>
                  <a:gd name="T6" fmla="*/ 2 w 12"/>
                  <a:gd name="T7" fmla="*/ 3 h 3"/>
                  <a:gd name="T8" fmla="*/ 10 w 12"/>
                  <a:gd name="T9" fmla="*/ 3 h 3"/>
                  <a:gd name="T10" fmla="*/ 12 w 12"/>
                  <a:gd name="T11" fmla="*/ 2 h 3"/>
                  <a:gd name="T12" fmla="*/ 10 w 1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7650163" y="2633663"/>
                <a:ext cx="11113" cy="46038"/>
              </a:xfrm>
              <a:custGeom>
                <a:avLst/>
                <a:gdLst>
                  <a:gd name="T0" fmla="*/ 1 w 3"/>
                  <a:gd name="T1" fmla="*/ 0 h 12"/>
                  <a:gd name="T2" fmla="*/ 0 w 3"/>
                  <a:gd name="T3" fmla="*/ 1 h 12"/>
                  <a:gd name="T4" fmla="*/ 0 w 3"/>
                  <a:gd name="T5" fmla="*/ 10 h 12"/>
                  <a:gd name="T6" fmla="*/ 1 w 3"/>
                  <a:gd name="T7" fmla="*/ 12 h 12"/>
                  <a:gd name="T8" fmla="*/ 3 w 3"/>
                  <a:gd name="T9" fmla="*/ 10 h 12"/>
                  <a:gd name="T10" fmla="*/ 3 w 3"/>
                  <a:gd name="T11" fmla="*/ 1 h 12"/>
                  <a:gd name="T12" fmla="*/ 1 w 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2" y="12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93013" y="2506663"/>
                <a:ext cx="128588" cy="85725"/>
              </a:xfrm>
              <a:custGeom>
                <a:avLst/>
                <a:gdLst>
                  <a:gd name="T0" fmla="*/ 18 w 34"/>
                  <a:gd name="T1" fmla="*/ 18 h 23"/>
                  <a:gd name="T2" fmla="*/ 33 w 34"/>
                  <a:gd name="T3" fmla="*/ 3 h 23"/>
                  <a:gd name="T4" fmla="*/ 34 w 34"/>
                  <a:gd name="T5" fmla="*/ 2 h 23"/>
                  <a:gd name="T6" fmla="*/ 33 w 34"/>
                  <a:gd name="T7" fmla="*/ 1 h 23"/>
                  <a:gd name="T8" fmla="*/ 32 w 34"/>
                  <a:gd name="T9" fmla="*/ 0 h 23"/>
                  <a:gd name="T10" fmla="*/ 31 w 34"/>
                  <a:gd name="T11" fmla="*/ 1 h 23"/>
                  <a:gd name="T12" fmla="*/ 20 w 34"/>
                  <a:gd name="T13" fmla="*/ 12 h 23"/>
                  <a:gd name="T14" fmla="*/ 16 w 34"/>
                  <a:gd name="T15" fmla="*/ 16 h 23"/>
                  <a:gd name="T16" fmla="*/ 16 w 34"/>
                  <a:gd name="T17" fmla="*/ 16 h 23"/>
                  <a:gd name="T18" fmla="*/ 16 w 34"/>
                  <a:gd name="T19" fmla="*/ 16 h 23"/>
                  <a:gd name="T20" fmla="*/ 15 w 34"/>
                  <a:gd name="T21" fmla="*/ 15 h 23"/>
                  <a:gd name="T22" fmla="*/ 15 w 34"/>
                  <a:gd name="T23" fmla="*/ 15 h 23"/>
                  <a:gd name="T24" fmla="*/ 15 w 34"/>
                  <a:gd name="T25" fmla="*/ 15 h 23"/>
                  <a:gd name="T26" fmla="*/ 4 w 34"/>
                  <a:gd name="T27" fmla="*/ 7 h 23"/>
                  <a:gd name="T28" fmla="*/ 2 w 34"/>
                  <a:gd name="T29" fmla="*/ 6 h 23"/>
                  <a:gd name="T30" fmla="*/ 1 w 34"/>
                  <a:gd name="T31" fmla="*/ 7 h 23"/>
                  <a:gd name="T32" fmla="*/ 0 w 34"/>
                  <a:gd name="T33" fmla="*/ 9 h 23"/>
                  <a:gd name="T34" fmla="*/ 1 w 34"/>
                  <a:gd name="T35" fmla="*/ 10 h 23"/>
                  <a:gd name="T36" fmla="*/ 13 w 34"/>
                  <a:gd name="T37" fmla="*/ 19 h 23"/>
                  <a:gd name="T38" fmla="*/ 12 w 34"/>
                  <a:gd name="T39" fmla="*/ 20 h 23"/>
                  <a:gd name="T40" fmla="*/ 11 w 34"/>
                  <a:gd name="T41" fmla="*/ 21 h 23"/>
                  <a:gd name="T42" fmla="*/ 12 w 34"/>
                  <a:gd name="T43" fmla="*/ 23 h 23"/>
                  <a:gd name="T44" fmla="*/ 13 w 34"/>
                  <a:gd name="T45" fmla="*/ 23 h 23"/>
                  <a:gd name="T46" fmla="*/ 16 w 34"/>
                  <a:gd name="T47" fmla="*/ 21 h 23"/>
                  <a:gd name="T48" fmla="*/ 17 w 34"/>
                  <a:gd name="T49" fmla="*/ 22 h 23"/>
                  <a:gd name="T50" fmla="*/ 18 w 34"/>
                  <a:gd name="T51" fmla="*/ 23 h 23"/>
                  <a:gd name="T52" fmla="*/ 20 w 34"/>
                  <a:gd name="T53" fmla="*/ 23 h 23"/>
                  <a:gd name="T54" fmla="*/ 21 w 34"/>
                  <a:gd name="T55" fmla="*/ 21 h 23"/>
                  <a:gd name="T56" fmla="*/ 21 w 34"/>
                  <a:gd name="T57" fmla="*/ 19 h 23"/>
                  <a:gd name="T58" fmla="*/ 18 w 34"/>
                  <a:gd name="T5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23">
                    <a:moveTo>
                      <a:pt x="18" y="18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4" y="2"/>
                      <a:pt x="34" y="2"/>
                    </a:cubicBezTo>
                    <a:cubicBezTo>
                      <a:pt x="34" y="2"/>
                      <a:pt x="33" y="1"/>
                      <a:pt x="33" y="1"/>
                    </a:cubicBezTo>
                    <a:cubicBezTo>
                      <a:pt x="33" y="1"/>
                      <a:pt x="32" y="0"/>
                      <a:pt x="32" y="0"/>
                    </a:cubicBezTo>
                    <a:cubicBezTo>
                      <a:pt x="32" y="0"/>
                      <a:pt x="31" y="1"/>
                      <a:pt x="31" y="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9" y="23"/>
                      <a:pt x="20" y="23"/>
                    </a:cubicBezTo>
                    <a:cubicBezTo>
                      <a:pt x="21" y="23"/>
                      <a:pt x="22" y="22"/>
                      <a:pt x="21" y="21"/>
                    </a:cubicBezTo>
                    <a:cubicBezTo>
                      <a:pt x="21" y="20"/>
                      <a:pt x="21" y="20"/>
                      <a:pt x="21" y="19"/>
                    </a:cubicBez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23"/>
          <p:cNvGrpSpPr/>
          <p:nvPr/>
        </p:nvGrpSpPr>
        <p:grpSpPr>
          <a:xfrm>
            <a:off x="4769485" y="4951095"/>
            <a:ext cx="1065213" cy="1962150"/>
            <a:chOff x="4752324" y="4911075"/>
            <a:chExt cx="1066423" cy="1963149"/>
          </a:xfrm>
        </p:grpSpPr>
        <p:grpSp>
          <p:nvGrpSpPr>
            <p:cNvPr id="48150" name="Group 45"/>
            <p:cNvGrpSpPr/>
            <p:nvPr/>
          </p:nvGrpSpPr>
          <p:grpSpPr>
            <a:xfrm>
              <a:off x="4752324" y="4911075"/>
              <a:ext cx="1066423" cy="1963149"/>
              <a:chOff x="4752324" y="4894851"/>
              <a:chExt cx="1066423" cy="1963149"/>
            </a:xfrm>
          </p:grpSpPr>
          <p:sp>
            <p:nvSpPr>
              <p:cNvPr id="48" name="Freeform 16"/>
              <p:cNvSpPr/>
              <p:nvPr/>
            </p:nvSpPr>
            <p:spPr bwMode="auto">
              <a:xfrm rot="5400000">
                <a:off x="4980116" y="6019369"/>
                <a:ext cx="1509485" cy="167777"/>
              </a:xfrm>
              <a:custGeom>
                <a:avLst/>
                <a:gdLst>
                  <a:gd name="T0" fmla="*/ 0 w 552"/>
                  <a:gd name="T1" fmla="*/ 47 h 47"/>
                  <a:gd name="T2" fmla="*/ 0 w 552"/>
                  <a:gd name="T3" fmla="*/ 21 h 47"/>
                  <a:gd name="T4" fmla="*/ 11 w 552"/>
                  <a:gd name="T5" fmla="*/ 0 h 47"/>
                  <a:gd name="T6" fmla="*/ 552 w 552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7">
                    <a:moveTo>
                      <a:pt x="0" y="47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7"/>
                      <a:pt x="4" y="0"/>
                      <a:pt x="11" y="0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85725" cap="flat">
                <a:solidFill>
                  <a:srgbClr val="95C1C4"/>
                </a:solidFill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 rot="5400000">
                <a:off x="4751272" y="4895904"/>
                <a:ext cx="907325" cy="905220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sp>
          <p:nvSpPr>
            <p:cNvPr id="48151" name="Freeform 18"/>
            <p:cNvSpPr/>
            <p:nvPr/>
          </p:nvSpPr>
          <p:spPr>
            <a:xfrm>
              <a:off x="5014047" y="5144797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31585" y="4951095"/>
            <a:ext cx="1077913" cy="1962150"/>
            <a:chOff x="6314302" y="4911074"/>
            <a:chExt cx="1078089" cy="1963150"/>
          </a:xfrm>
        </p:grpSpPr>
        <p:grpSp>
          <p:nvGrpSpPr>
            <p:cNvPr id="48146" name="Group 26"/>
            <p:cNvGrpSpPr/>
            <p:nvPr/>
          </p:nvGrpSpPr>
          <p:grpSpPr>
            <a:xfrm>
              <a:off x="6314302" y="4911074"/>
              <a:ext cx="1078089" cy="1963150"/>
              <a:chOff x="6314302" y="4894850"/>
              <a:chExt cx="1078089" cy="1963150"/>
            </a:xfrm>
          </p:grpSpPr>
          <p:sp>
            <p:nvSpPr>
              <p:cNvPr id="29" name="Freeform 15"/>
              <p:cNvSpPr/>
              <p:nvPr/>
            </p:nvSpPr>
            <p:spPr bwMode="auto">
              <a:xfrm rot="5400000">
                <a:off x="5645115" y="6017702"/>
                <a:ext cx="1509486" cy="171111"/>
              </a:xfrm>
              <a:custGeom>
                <a:avLst/>
                <a:gdLst>
                  <a:gd name="T0" fmla="*/ 0 w 552"/>
                  <a:gd name="T1" fmla="*/ 0 h 48"/>
                  <a:gd name="T2" fmla="*/ 0 w 552"/>
                  <a:gd name="T3" fmla="*/ 27 h 48"/>
                  <a:gd name="T4" fmla="*/ 11 w 552"/>
                  <a:gd name="T5" fmla="*/ 47 h 48"/>
                  <a:gd name="T6" fmla="*/ 552 w 552"/>
                  <a:gd name="T7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" h="48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40"/>
                      <a:pt x="4" y="48"/>
                      <a:pt x="11" y="47"/>
                    </a:cubicBezTo>
                    <a:cubicBezTo>
                      <a:pt x="552" y="47"/>
                      <a:pt x="552" y="47"/>
                      <a:pt x="552" y="47"/>
                    </a:cubicBezTo>
                  </a:path>
                </a:pathLst>
              </a:custGeom>
              <a:noFill/>
              <a:ln w="85725" cap="flat">
                <a:solidFill>
                  <a:srgbClr val="95C1C4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5400000">
                <a:off x="6481908" y="4891692"/>
                <a:ext cx="907325" cy="913642"/>
              </a:xfrm>
              <a:prstGeom prst="ellipse">
                <a:avLst/>
              </a:prstGeom>
              <a:solidFill>
                <a:srgbClr val="95C1C4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lvl="0" eaLnBrk="1" hangingPunct="1"/>
                <a:endParaRPr sz="2400" dirty="0"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68846" y="5180829"/>
              <a:ext cx="362796" cy="338611"/>
              <a:chOff x="4418013" y="3475038"/>
              <a:chExt cx="285750" cy="266701"/>
            </a:xfrm>
            <a:solidFill>
              <a:schemeClr val="bg1"/>
            </a:solidFill>
          </p:grpSpPr>
          <p:sp>
            <p:nvSpPr>
              <p:cNvPr id="70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7587615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7615" y="197739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7615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615" y="3568065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7615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7615" y="5289550"/>
            <a:ext cx="376745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9137" y="17286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030" y="197739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69137" y="3319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30" y="3568065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9137" y="5040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030" y="5289550"/>
            <a:ext cx="408051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Freeform 28"/>
          <p:cNvSpPr/>
          <p:nvPr/>
        </p:nvSpPr>
        <p:spPr>
          <a:xfrm>
            <a:off x="6852285" y="2725420"/>
            <a:ext cx="577215" cy="838835"/>
          </a:xfrm>
          <a:custGeom>
            <a:avLst/>
            <a:gdLst/>
            <a:ahLst/>
            <a:cxnLst>
              <a:cxn ang="0">
                <a:pos x="639249" y="0"/>
              </a:cxn>
              <a:cxn ang="0">
                <a:pos x="0" y="750714"/>
              </a:cxn>
              <a:cxn ang="0">
                <a:pos x="104751" y="929328"/>
              </a:cxn>
              <a:cxn ang="0">
                <a:pos x="639249" y="0"/>
              </a:cxn>
            </a:cxnLst>
            <a:rect l="0" t="0" r="0" b="0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1" name="Freeform 29"/>
          <p:cNvSpPr/>
          <p:nvPr/>
        </p:nvSpPr>
        <p:spPr>
          <a:xfrm>
            <a:off x="6556375" y="4078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2" name="Freeform 30"/>
          <p:cNvSpPr/>
          <p:nvPr/>
        </p:nvSpPr>
        <p:spPr>
          <a:xfrm>
            <a:off x="6683375" y="4205605"/>
            <a:ext cx="92075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2065" y="0"/>
              </a:cxn>
              <a:cxn ang="0">
                <a:pos x="102065" y="0"/>
              </a:cxn>
            </a:cxnLst>
            <a:rect l="0" t="0" r="0" b="0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Freeform 31"/>
          <p:cNvSpPr/>
          <p:nvPr/>
        </p:nvSpPr>
        <p:spPr>
          <a:xfrm>
            <a:off x="6556375" y="4078605"/>
            <a:ext cx="967740" cy="163830"/>
          </a:xfrm>
          <a:custGeom>
            <a:avLst/>
            <a:gdLst/>
            <a:ahLst/>
            <a:cxnLst>
              <a:cxn ang="0">
                <a:pos x="102065" y="0"/>
              </a:cxn>
              <a:cxn ang="0">
                <a:pos x="0" y="181300"/>
              </a:cxn>
              <a:cxn ang="0">
                <a:pos x="1071682" y="181300"/>
              </a:cxn>
              <a:cxn ang="0">
                <a:pos x="102065" y="0"/>
              </a:cxn>
            </a:cxnLst>
            <a:rect l="0" t="0" r="0" b="0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32"/>
          <p:cNvSpPr/>
          <p:nvPr/>
        </p:nvSpPr>
        <p:spPr>
          <a:xfrm>
            <a:off x="5775960" y="4241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33"/>
          <p:cNvSpPr/>
          <p:nvPr/>
        </p:nvSpPr>
        <p:spPr>
          <a:xfrm>
            <a:off x="5902960" y="4368800"/>
            <a:ext cx="186690" cy="0"/>
          </a:xfrm>
          <a:custGeom>
            <a:avLst/>
            <a:gdLst/>
            <a:ahLst/>
            <a:cxnLst>
              <a:cxn ang="0">
                <a:pos x="206816" y="0"/>
              </a:cxn>
              <a:cxn ang="0">
                <a:pos x="0" y="0"/>
              </a:cxn>
              <a:cxn ang="0">
                <a:pos x="206816" y="0"/>
              </a:cxn>
              <a:cxn ang="0">
                <a:pos x="206816" y="0"/>
              </a:cxn>
            </a:cxnLst>
            <a:rect l="0" t="0" r="0" b="0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lnTo>
                  <a:pt x="154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Freeform 34"/>
          <p:cNvSpPr/>
          <p:nvPr/>
        </p:nvSpPr>
        <p:spPr>
          <a:xfrm>
            <a:off x="5775960" y="4241800"/>
            <a:ext cx="48260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15" y="9401"/>
              </a:cxn>
              <a:cxn ang="0">
                <a:pos x="534498" y="927986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7" name="Freeform 35"/>
          <p:cNvSpPr/>
          <p:nvPr/>
        </p:nvSpPr>
        <p:spPr>
          <a:xfrm>
            <a:off x="4900295" y="3564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Freeform 36"/>
          <p:cNvSpPr/>
          <p:nvPr/>
        </p:nvSpPr>
        <p:spPr>
          <a:xfrm>
            <a:off x="5027295" y="3691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537184" y="0"/>
              </a:cxn>
              <a:cxn ang="0">
                <a:pos x="639249" y="177271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9" name="Freeform 37"/>
          <p:cNvSpPr/>
          <p:nvPr/>
        </p:nvSpPr>
        <p:spPr>
          <a:xfrm>
            <a:off x="5154295" y="3818255"/>
            <a:ext cx="577215" cy="837565"/>
          </a:xfrm>
          <a:custGeom>
            <a:avLst/>
            <a:gdLst/>
            <a:ahLst/>
            <a:cxnLst>
              <a:cxn ang="0">
                <a:pos x="537184" y="0"/>
              </a:cxn>
              <a:cxn ang="0">
                <a:pos x="0" y="927986"/>
              </a:cxn>
              <a:cxn ang="0">
                <a:pos x="639249" y="177271"/>
              </a:cxn>
              <a:cxn ang="0">
                <a:pos x="537184" y="0"/>
              </a:cxn>
            </a:cxnLst>
            <a:rect l="0" t="0" r="0" b="0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0" name="Freeform 38"/>
          <p:cNvSpPr/>
          <p:nvPr/>
        </p:nvSpPr>
        <p:spPr>
          <a:xfrm>
            <a:off x="5681345" y="2889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1" name="Freeform 39"/>
          <p:cNvSpPr/>
          <p:nvPr/>
        </p:nvSpPr>
        <p:spPr>
          <a:xfrm>
            <a:off x="5808345" y="3016250"/>
            <a:ext cx="94615" cy="161290"/>
          </a:xfrm>
          <a:custGeom>
            <a:avLst/>
            <a:gdLst/>
            <a:ahLst/>
            <a:cxnLst>
              <a:cxn ang="0">
                <a:pos x="104751" y="0"/>
              </a:cxn>
              <a:cxn ang="0">
                <a:pos x="0" y="178614"/>
              </a:cxn>
              <a:cxn ang="0">
                <a:pos x="0" y="178614"/>
              </a:cxn>
              <a:cxn ang="0">
                <a:pos x="104751" y="0"/>
              </a:cxn>
            </a:cxnLst>
            <a:rect l="0" t="0" r="0" b="0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2" name="Freeform 40"/>
          <p:cNvSpPr/>
          <p:nvPr/>
        </p:nvSpPr>
        <p:spPr>
          <a:xfrm>
            <a:off x="4805680" y="2889250"/>
            <a:ext cx="970280" cy="161290"/>
          </a:xfrm>
          <a:custGeom>
            <a:avLst/>
            <a:gdLst/>
            <a:ahLst/>
            <a:cxnLst>
              <a:cxn ang="0">
                <a:pos x="1074368" y="0"/>
              </a:cxn>
              <a:cxn ang="0">
                <a:pos x="0" y="0"/>
              </a:cxn>
              <a:cxn ang="0">
                <a:pos x="969617" y="178614"/>
              </a:cxn>
              <a:cxn ang="0">
                <a:pos x="1074368" y="0"/>
              </a:cxn>
            </a:cxnLst>
            <a:rect l="0" t="0" r="0" b="0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3" name="Freeform 41"/>
          <p:cNvSpPr/>
          <p:nvPr/>
        </p:nvSpPr>
        <p:spPr>
          <a:xfrm>
            <a:off x="6369685" y="2889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42"/>
          <p:cNvSpPr/>
          <p:nvPr/>
        </p:nvSpPr>
        <p:spPr>
          <a:xfrm>
            <a:off x="6496685" y="3016250"/>
            <a:ext cx="18669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06816" y="0"/>
              </a:cxn>
              <a:cxn ang="0">
                <a:pos x="0" y="0"/>
              </a:cxn>
            </a:cxnLst>
            <a:rect l="0" t="0" r="0" b="0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5" name="Freeform 43"/>
          <p:cNvSpPr/>
          <p:nvPr/>
        </p:nvSpPr>
        <p:spPr>
          <a:xfrm>
            <a:off x="6071870" y="2051050"/>
            <a:ext cx="485140" cy="8375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368" y="927986"/>
              </a:cxn>
              <a:cxn ang="0">
                <a:pos x="537184" y="927986"/>
              </a:cxn>
              <a:cxn ang="0">
                <a:pos x="244419" y="423033"/>
              </a:cxn>
              <a:cxn ang="0">
                <a:pos x="0" y="0"/>
              </a:cxn>
            </a:cxnLst>
            <a:rect l="0" t="0" r="0" b="0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46" name="Group 44"/>
          <p:cNvGrpSpPr/>
          <p:nvPr/>
        </p:nvGrpSpPr>
        <p:grpSpPr>
          <a:xfrm>
            <a:off x="4227830" y="2889250"/>
            <a:ext cx="1547495" cy="1943100"/>
            <a:chOff x="3949950" y="3095545"/>
            <a:chExt cx="1713617" cy="2152765"/>
          </a:xfrm>
          <a:solidFill>
            <a:srgbClr val="A099CB"/>
          </a:solidFill>
        </p:grpSpPr>
        <p:sp>
          <p:nvSpPr>
            <p:cNvPr id="76" name="Freeform 7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7" name="Group 71"/>
          <p:cNvGrpSpPr/>
          <p:nvPr/>
        </p:nvGrpSpPr>
        <p:grpSpPr>
          <a:xfrm>
            <a:off x="4438015" y="1841500"/>
            <a:ext cx="2118360" cy="1268095"/>
            <a:chOff x="4182282" y="1935228"/>
            <a:chExt cx="2346151" cy="1404736"/>
          </a:xfrm>
          <a:solidFill>
            <a:srgbClr val="95C1C4"/>
          </a:solidFill>
        </p:grpSpPr>
        <p:sp>
          <p:nvSpPr>
            <p:cNvPr id="74" name="Freeform 73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48" name="Group 46"/>
          <p:cNvGrpSpPr/>
          <p:nvPr/>
        </p:nvGrpSpPr>
        <p:grpSpPr>
          <a:xfrm>
            <a:off x="5775960" y="4017645"/>
            <a:ext cx="2118360" cy="1269365"/>
            <a:chOff x="5663567" y="4345842"/>
            <a:chExt cx="2346151" cy="1406079"/>
          </a:xfrm>
          <a:solidFill>
            <a:srgbClr val="A099CB"/>
          </a:solidFill>
        </p:grpSpPr>
        <p:grpSp>
          <p:nvGrpSpPr>
            <p:cNvPr id="34864" name="Group 65"/>
            <p:cNvGrpSpPr/>
            <p:nvPr/>
          </p:nvGrpSpPr>
          <p:grpSpPr>
            <a:xfrm>
              <a:off x="5663567" y="4345842"/>
              <a:ext cx="2346151" cy="1406079"/>
              <a:chOff x="5663567" y="4345842"/>
              <a:chExt cx="2346151" cy="1406079"/>
            </a:xfrm>
            <a:grpFill/>
          </p:grpSpPr>
          <p:sp>
            <p:nvSpPr>
              <p:cNvPr id="70" name="Freeform 69"/>
              <p:cNvSpPr/>
              <p:nvPr/>
            </p:nvSpPr>
            <p:spPr bwMode="auto">
              <a:xfrm>
                <a:off x="5663567" y="4345842"/>
                <a:ext cx="2346151" cy="1406079"/>
              </a:xfrm>
              <a:custGeom>
                <a:avLst/>
                <a:gdLst>
                  <a:gd name="T0" fmla="*/ 168 w 738"/>
                  <a:gd name="T1" fmla="*/ 370 h 442"/>
                  <a:gd name="T2" fmla="*/ 300 w 738"/>
                  <a:gd name="T3" fmla="*/ 442 h 442"/>
                  <a:gd name="T4" fmla="*/ 402 w 738"/>
                  <a:gd name="T5" fmla="*/ 442 h 442"/>
                  <a:gd name="T6" fmla="*/ 522 w 738"/>
                  <a:gd name="T7" fmla="*/ 373 h 442"/>
                  <a:gd name="T8" fmla="*/ 738 w 738"/>
                  <a:gd name="T9" fmla="*/ 0 h 442"/>
                  <a:gd name="T10" fmla="*/ 609 w 738"/>
                  <a:gd name="T11" fmla="*/ 78 h 442"/>
                  <a:gd name="T12" fmla="*/ 0 w 738"/>
                  <a:gd name="T13" fmla="*/ 78 h 442"/>
                  <a:gd name="T14" fmla="*/ 168 w 738"/>
                  <a:gd name="T15" fmla="*/ 37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8" h="442">
                    <a:moveTo>
                      <a:pt x="168" y="370"/>
                    </a:moveTo>
                    <a:cubicBezTo>
                      <a:pt x="196" y="413"/>
                      <a:pt x="244" y="442"/>
                      <a:pt x="300" y="442"/>
                    </a:cubicBezTo>
                    <a:cubicBezTo>
                      <a:pt x="402" y="442"/>
                      <a:pt x="402" y="442"/>
                      <a:pt x="402" y="442"/>
                    </a:cubicBezTo>
                    <a:cubicBezTo>
                      <a:pt x="446" y="442"/>
                      <a:pt x="500" y="411"/>
                      <a:pt x="522" y="373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10" y="48"/>
                      <a:pt x="661" y="76"/>
                      <a:pt x="609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68" y="370"/>
                      <a:pt x="168" y="370"/>
                      <a:pt x="168" y="3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5663567" y="4594289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674717" y="4979124"/>
              <a:ext cx="362796" cy="338611"/>
              <a:chOff x="4418013" y="3475038"/>
              <a:chExt cx="285750" cy="266701"/>
            </a:xfrm>
            <a:grpFill/>
          </p:grpSpPr>
          <p:sp>
            <p:nvSpPr>
              <p:cNvPr id="68" name="Freeform 105"/>
              <p:cNvSpPr/>
              <p:nvPr/>
            </p:nvSpPr>
            <p:spPr bwMode="auto">
              <a:xfrm>
                <a:off x="4418013" y="3651251"/>
                <a:ext cx="98425" cy="90488"/>
              </a:xfrm>
              <a:custGeom>
                <a:avLst/>
                <a:gdLst>
                  <a:gd name="T0" fmla="*/ 22 w 26"/>
                  <a:gd name="T1" fmla="*/ 1 h 24"/>
                  <a:gd name="T2" fmla="*/ 20 w 26"/>
                  <a:gd name="T3" fmla="*/ 1 h 24"/>
                  <a:gd name="T4" fmla="*/ 0 w 26"/>
                  <a:gd name="T5" fmla="*/ 20 h 24"/>
                  <a:gd name="T6" fmla="*/ 0 w 26"/>
                  <a:gd name="T7" fmla="*/ 22 h 24"/>
                  <a:gd name="T8" fmla="*/ 1 w 26"/>
                  <a:gd name="T9" fmla="*/ 23 h 24"/>
                  <a:gd name="T10" fmla="*/ 5 w 26"/>
                  <a:gd name="T11" fmla="*/ 24 h 24"/>
                  <a:gd name="T12" fmla="*/ 7 w 26"/>
                  <a:gd name="T13" fmla="*/ 24 h 24"/>
                  <a:gd name="T14" fmla="*/ 25 w 26"/>
                  <a:gd name="T15" fmla="*/ 6 h 24"/>
                  <a:gd name="T16" fmla="*/ 25 w 26"/>
                  <a:gd name="T17" fmla="*/ 3 h 24"/>
                  <a:gd name="T18" fmla="*/ 22 w 26"/>
                  <a:gd name="T1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22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6" y="4"/>
                      <a:pt x="25" y="3"/>
                    </a:cubicBezTo>
                    <a:lnTo>
                      <a:pt x="2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Freeform 106"/>
              <p:cNvSpPr>
                <a:spLocks noEditPoints="1"/>
              </p:cNvSpPr>
              <p:nvPr/>
            </p:nvSpPr>
            <p:spPr bwMode="auto">
              <a:xfrm>
                <a:off x="4456113" y="3475038"/>
                <a:ext cx="247650" cy="236538"/>
              </a:xfrm>
              <a:custGeom>
                <a:avLst/>
                <a:gdLst>
                  <a:gd name="T0" fmla="*/ 45 w 66"/>
                  <a:gd name="T1" fmla="*/ 1 h 63"/>
                  <a:gd name="T2" fmla="*/ 45 w 66"/>
                  <a:gd name="T3" fmla="*/ 0 h 63"/>
                  <a:gd name="T4" fmla="*/ 45 w 66"/>
                  <a:gd name="T5" fmla="*/ 1 h 63"/>
                  <a:gd name="T6" fmla="*/ 40 w 66"/>
                  <a:gd name="T7" fmla="*/ 1 h 63"/>
                  <a:gd name="T8" fmla="*/ 39 w 66"/>
                  <a:gd name="T9" fmla="*/ 2 h 63"/>
                  <a:gd name="T10" fmla="*/ 37 w 66"/>
                  <a:gd name="T11" fmla="*/ 6 h 63"/>
                  <a:gd name="T12" fmla="*/ 38 w 66"/>
                  <a:gd name="T13" fmla="*/ 9 h 63"/>
                  <a:gd name="T14" fmla="*/ 36 w 66"/>
                  <a:gd name="T15" fmla="*/ 16 h 63"/>
                  <a:gd name="T16" fmla="*/ 21 w 66"/>
                  <a:gd name="T17" fmla="*/ 26 h 63"/>
                  <a:gd name="T18" fmla="*/ 5 w 66"/>
                  <a:gd name="T19" fmla="*/ 26 h 63"/>
                  <a:gd name="T20" fmla="*/ 5 w 66"/>
                  <a:gd name="T21" fmla="*/ 26 h 63"/>
                  <a:gd name="T22" fmla="*/ 5 w 66"/>
                  <a:gd name="T23" fmla="*/ 26 h 63"/>
                  <a:gd name="T24" fmla="*/ 0 w 66"/>
                  <a:gd name="T25" fmla="*/ 29 h 63"/>
                  <a:gd name="T26" fmla="*/ 0 w 66"/>
                  <a:gd name="T27" fmla="*/ 30 h 63"/>
                  <a:gd name="T28" fmla="*/ 0 w 66"/>
                  <a:gd name="T29" fmla="*/ 32 h 63"/>
                  <a:gd name="T30" fmla="*/ 31 w 66"/>
                  <a:gd name="T31" fmla="*/ 62 h 63"/>
                  <a:gd name="T32" fmla="*/ 32 w 66"/>
                  <a:gd name="T33" fmla="*/ 63 h 63"/>
                  <a:gd name="T34" fmla="*/ 33 w 66"/>
                  <a:gd name="T35" fmla="*/ 62 h 63"/>
                  <a:gd name="T36" fmla="*/ 37 w 66"/>
                  <a:gd name="T37" fmla="*/ 42 h 63"/>
                  <a:gd name="T38" fmla="*/ 46 w 66"/>
                  <a:gd name="T39" fmla="*/ 27 h 63"/>
                  <a:gd name="T40" fmla="*/ 54 w 66"/>
                  <a:gd name="T41" fmla="*/ 25 h 63"/>
                  <a:gd name="T42" fmla="*/ 56 w 66"/>
                  <a:gd name="T43" fmla="*/ 25 h 63"/>
                  <a:gd name="T44" fmla="*/ 61 w 66"/>
                  <a:gd name="T45" fmla="*/ 23 h 63"/>
                  <a:gd name="T46" fmla="*/ 61 w 66"/>
                  <a:gd name="T47" fmla="*/ 23 h 63"/>
                  <a:gd name="T48" fmla="*/ 45 w 66"/>
                  <a:gd name="T49" fmla="*/ 1 h 63"/>
                  <a:gd name="T50" fmla="*/ 54 w 66"/>
                  <a:gd name="T51" fmla="*/ 9 h 63"/>
                  <a:gd name="T52" fmla="*/ 52 w 66"/>
                  <a:gd name="T53" fmla="*/ 8 h 63"/>
                  <a:gd name="T54" fmla="*/ 54 w 66"/>
                  <a:gd name="T5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63">
                    <a:moveTo>
                      <a:pt x="45" y="1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0"/>
                      <a:pt x="41" y="0"/>
                      <a:pt x="40" y="1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3"/>
                      <a:pt x="37" y="5"/>
                      <a:pt x="37" y="6"/>
                    </a:cubicBezTo>
                    <a:cubicBezTo>
                      <a:pt x="37" y="7"/>
                      <a:pt x="37" y="8"/>
                      <a:pt x="38" y="9"/>
                    </a:cubicBezTo>
                    <a:cubicBezTo>
                      <a:pt x="39" y="12"/>
                      <a:pt x="38" y="15"/>
                      <a:pt x="36" y="16"/>
                    </a:cubicBezTo>
                    <a:cubicBezTo>
                      <a:pt x="33" y="19"/>
                      <a:pt x="24" y="28"/>
                      <a:pt x="21" y="26"/>
                    </a:cubicBezTo>
                    <a:cubicBezTo>
                      <a:pt x="16" y="23"/>
                      <a:pt x="10" y="24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27"/>
                      <a:pt x="2" y="28"/>
                      <a:pt x="0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2" y="63"/>
                      <a:pt x="32" y="63"/>
                    </a:cubicBezTo>
                    <a:cubicBezTo>
                      <a:pt x="33" y="63"/>
                      <a:pt x="33" y="63"/>
                      <a:pt x="33" y="62"/>
                    </a:cubicBezTo>
                    <a:cubicBezTo>
                      <a:pt x="38" y="57"/>
                      <a:pt x="41" y="49"/>
                      <a:pt x="37" y="42"/>
                    </a:cubicBezTo>
                    <a:cubicBezTo>
                      <a:pt x="35" y="39"/>
                      <a:pt x="44" y="30"/>
                      <a:pt x="46" y="27"/>
                    </a:cubicBezTo>
                    <a:cubicBezTo>
                      <a:pt x="48" y="25"/>
                      <a:pt x="51" y="24"/>
                      <a:pt x="54" y="25"/>
                    </a:cubicBezTo>
                    <a:cubicBezTo>
                      <a:pt x="54" y="25"/>
                      <a:pt x="55" y="25"/>
                      <a:pt x="56" y="25"/>
                    </a:cubicBezTo>
                    <a:cubicBezTo>
                      <a:pt x="58" y="25"/>
                      <a:pt x="60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6" y="17"/>
                      <a:pt x="54" y="3"/>
                      <a:pt x="45" y="1"/>
                    </a:cubicBezTo>
                    <a:close/>
                    <a:moveTo>
                      <a:pt x="54" y="9"/>
                    </a:move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849" name="Group 47"/>
          <p:cNvGrpSpPr/>
          <p:nvPr/>
        </p:nvGrpSpPr>
        <p:grpSpPr>
          <a:xfrm>
            <a:off x="4828540" y="3564255"/>
            <a:ext cx="1807845" cy="1722755"/>
            <a:chOff x="4614716" y="3843574"/>
            <a:chExt cx="2002354" cy="1908348"/>
          </a:xfrm>
          <a:solidFill>
            <a:srgbClr val="95C1C4"/>
          </a:solidFill>
        </p:grpSpPr>
        <p:grpSp>
          <p:nvGrpSpPr>
            <p:cNvPr id="34860" name="Group 61"/>
            <p:cNvGrpSpPr/>
            <p:nvPr/>
          </p:nvGrpSpPr>
          <p:grpSpPr>
            <a:xfrm>
              <a:off x="4614716" y="3843574"/>
              <a:ext cx="2002354" cy="1908348"/>
              <a:chOff x="4614716" y="3843574"/>
              <a:chExt cx="2002354" cy="1908348"/>
            </a:xfrm>
            <a:grpFill/>
          </p:grpSpPr>
          <p:sp>
            <p:nvSpPr>
              <p:cNvPr id="64" name="Freeform 63"/>
              <p:cNvSpPr/>
              <p:nvPr/>
            </p:nvSpPr>
            <p:spPr bwMode="auto">
              <a:xfrm>
                <a:off x="4614716" y="3843575"/>
                <a:ext cx="2002354" cy="1908347"/>
              </a:xfrm>
              <a:custGeom>
                <a:avLst/>
                <a:gdLst>
                  <a:gd name="T0" fmla="*/ 25 w 630"/>
                  <a:gd name="T1" fmla="*/ 292 h 600"/>
                  <a:gd name="T2" fmla="*/ 28 w 630"/>
                  <a:gd name="T3" fmla="*/ 442 h 600"/>
                  <a:gd name="T4" fmla="*/ 79 w 630"/>
                  <a:gd name="T5" fmla="*/ 531 h 600"/>
                  <a:gd name="T6" fmla="*/ 199 w 630"/>
                  <a:gd name="T7" fmla="*/ 600 h 600"/>
                  <a:gd name="T8" fmla="*/ 630 w 630"/>
                  <a:gd name="T9" fmla="*/ 600 h 600"/>
                  <a:gd name="T10" fmla="*/ 498 w 630"/>
                  <a:gd name="T11" fmla="*/ 528 h 600"/>
                  <a:gd name="T12" fmla="*/ 194 w 630"/>
                  <a:gd name="T13" fmla="*/ 0 h 600"/>
                  <a:gd name="T14" fmla="*/ 25 w 630"/>
                  <a:gd name="T15" fmla="*/ 29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600">
                    <a:moveTo>
                      <a:pt x="25" y="292"/>
                    </a:moveTo>
                    <a:cubicBezTo>
                      <a:pt x="1" y="338"/>
                      <a:pt x="0" y="394"/>
                      <a:pt x="28" y="442"/>
                    </a:cubicBezTo>
                    <a:cubicBezTo>
                      <a:pt x="79" y="531"/>
                      <a:pt x="79" y="531"/>
                      <a:pt x="79" y="531"/>
                    </a:cubicBezTo>
                    <a:cubicBezTo>
                      <a:pt x="101" y="569"/>
                      <a:pt x="155" y="600"/>
                      <a:pt x="199" y="600"/>
                    </a:cubicBezTo>
                    <a:cubicBezTo>
                      <a:pt x="630" y="600"/>
                      <a:pt x="630" y="600"/>
                      <a:pt x="630" y="600"/>
                    </a:cubicBezTo>
                    <a:cubicBezTo>
                      <a:pt x="574" y="600"/>
                      <a:pt x="526" y="571"/>
                      <a:pt x="498" y="528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25" y="292"/>
                      <a:pt x="25" y="292"/>
                      <a:pt x="25" y="2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4693950" y="3843574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4861" name="Freeform 18"/>
            <p:cNvSpPr/>
            <p:nvPr/>
          </p:nvSpPr>
          <p:spPr>
            <a:xfrm>
              <a:off x="5122816" y="4936315"/>
              <a:ext cx="413624" cy="413623"/>
            </a:xfrm>
            <a:custGeom>
              <a:avLst/>
              <a:gdLst/>
              <a:ahLst/>
              <a:cxnLst>
                <a:cxn ang="0">
                  <a:pos x="305622" y="413623"/>
                </a:cxn>
                <a:cxn ang="0">
                  <a:pos x="337793" y="380303"/>
                </a:cxn>
                <a:cxn ang="0">
                  <a:pos x="281494" y="178088"/>
                </a:cxn>
                <a:cxn ang="0">
                  <a:pos x="365368" y="94214"/>
                </a:cxn>
                <a:cxn ang="0">
                  <a:pos x="390645" y="21830"/>
                </a:cxn>
                <a:cxn ang="0">
                  <a:pos x="319410" y="48256"/>
                </a:cxn>
                <a:cxn ang="0">
                  <a:pos x="235536" y="132130"/>
                </a:cxn>
                <a:cxn ang="0">
                  <a:pos x="32171" y="74682"/>
                </a:cxn>
                <a:cxn ang="0">
                  <a:pos x="0" y="108002"/>
                </a:cxn>
                <a:cxn ang="0">
                  <a:pos x="170045" y="197620"/>
                </a:cxn>
                <a:cxn ang="0">
                  <a:pos x="112598" y="255068"/>
                </a:cxn>
                <a:cxn ang="0">
                  <a:pos x="43660" y="259663"/>
                </a:cxn>
                <a:cxn ang="0">
                  <a:pos x="10341" y="291834"/>
                </a:cxn>
                <a:cxn ang="0">
                  <a:pos x="91916" y="321707"/>
                </a:cxn>
                <a:cxn ang="0">
                  <a:pos x="120640" y="402133"/>
                </a:cxn>
                <a:cxn ang="0">
                  <a:pos x="153960" y="369963"/>
                </a:cxn>
                <a:cxn ang="0">
                  <a:pos x="157407" y="301026"/>
                </a:cxn>
                <a:cxn ang="0">
                  <a:pos x="216004" y="242429"/>
                </a:cxn>
                <a:cxn ang="0">
                  <a:pos x="305622" y="413623"/>
                </a:cxn>
              </a:cxnLst>
              <a:rect l="0" t="0" r="0" b="0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0" name="Group 55"/>
          <p:cNvGrpSpPr/>
          <p:nvPr/>
        </p:nvGrpSpPr>
        <p:grpSpPr>
          <a:xfrm>
            <a:off x="5695950" y="1841500"/>
            <a:ext cx="1805305" cy="1722755"/>
            <a:chOff x="5574932" y="1935228"/>
            <a:chExt cx="1999668" cy="1908347"/>
          </a:xfrm>
          <a:solidFill>
            <a:srgbClr val="A099CB"/>
          </a:solidFill>
        </p:grpSpPr>
        <p:sp>
          <p:nvSpPr>
            <p:cNvPr id="60" name="Freeform 59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51" name="Group 51"/>
          <p:cNvGrpSpPr/>
          <p:nvPr/>
        </p:nvGrpSpPr>
        <p:grpSpPr>
          <a:xfrm>
            <a:off x="6557010" y="2294890"/>
            <a:ext cx="1547495" cy="1946910"/>
            <a:chOff x="6528433" y="2437495"/>
            <a:chExt cx="1713617" cy="2156795"/>
          </a:xfrm>
          <a:solidFill>
            <a:srgbClr val="95C1C4"/>
          </a:solidFill>
        </p:grpSpPr>
        <p:sp>
          <p:nvSpPr>
            <p:cNvPr id="54" name="Freeform 53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2" name="Shape 222"/>
          <p:cNvSpPr/>
          <p:nvPr/>
        </p:nvSpPr>
        <p:spPr>
          <a:xfrm>
            <a:off x="4676140" y="3330575"/>
            <a:ext cx="296545" cy="372745"/>
          </a:xfrm>
          <a:custGeom>
            <a:avLst/>
            <a:gdLst/>
            <a:ahLst/>
            <a:cxnLst>
              <a:cxn ang="0">
                <a:pos x="164235" y="206345"/>
              </a:cxn>
              <a:cxn ang="5898240">
                <a:pos x="164235" y="206345"/>
              </a:cxn>
              <a:cxn ang="11796480">
                <a:pos x="164235" y="206345"/>
              </a:cxn>
              <a:cxn ang="17694720">
                <a:pos x="164235" y="206345"/>
              </a:cxn>
            </a:cxnLst>
            <a:rect l="0" t="0" r="0" b="0"/>
            <a:pathLst>
              <a:path w="21015" h="21072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222875" y="2196465"/>
            <a:ext cx="552450" cy="387985"/>
            <a:chOff x="7350125" y="1003300"/>
            <a:chExt cx="522288" cy="366713"/>
          </a:xfrm>
          <a:solidFill>
            <a:schemeClr val="bg1"/>
          </a:solidFill>
        </p:grpSpPr>
        <p:sp>
          <p:nvSpPr>
            <p:cNvPr id="85" name="Freeform 21"/>
            <p:cNvSpPr>
              <a:spLocks noEditPoints="1"/>
            </p:cNvSpPr>
            <p:nvPr/>
          </p:nvSpPr>
          <p:spPr bwMode="auto">
            <a:xfrm>
              <a:off x="7350125" y="1003300"/>
              <a:ext cx="373063" cy="366713"/>
            </a:xfrm>
            <a:custGeom>
              <a:avLst/>
              <a:gdLst>
                <a:gd name="T0" fmla="*/ 85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5 w 99"/>
                <a:gd name="T7" fmla="*/ 38 h 97"/>
                <a:gd name="T8" fmla="*/ 83 w 99"/>
                <a:gd name="T9" fmla="*/ 32 h 97"/>
                <a:gd name="T10" fmla="*/ 88 w 99"/>
                <a:gd name="T11" fmla="*/ 18 h 97"/>
                <a:gd name="T12" fmla="*/ 81 w 99"/>
                <a:gd name="T13" fmla="*/ 11 h 97"/>
                <a:gd name="T14" fmla="*/ 67 w 99"/>
                <a:gd name="T15" fmla="*/ 16 h 97"/>
                <a:gd name="T16" fmla="*/ 61 w 99"/>
                <a:gd name="T17" fmla="*/ 14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4 h 97"/>
                <a:gd name="T24" fmla="*/ 32 w 99"/>
                <a:gd name="T25" fmla="*/ 16 h 97"/>
                <a:gd name="T26" fmla="*/ 18 w 99"/>
                <a:gd name="T27" fmla="*/ 11 h 97"/>
                <a:gd name="T28" fmla="*/ 10 w 99"/>
                <a:gd name="T29" fmla="*/ 18 h 97"/>
                <a:gd name="T30" fmla="*/ 16 w 99"/>
                <a:gd name="T31" fmla="*/ 32 h 97"/>
                <a:gd name="T32" fmla="*/ 14 w 99"/>
                <a:gd name="T33" fmla="*/ 38 h 97"/>
                <a:gd name="T34" fmla="*/ 0 w 99"/>
                <a:gd name="T35" fmla="*/ 44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8 w 99"/>
                <a:gd name="T45" fmla="*/ 87 h 97"/>
                <a:gd name="T46" fmla="*/ 32 w 99"/>
                <a:gd name="T47" fmla="*/ 82 h 97"/>
                <a:gd name="T48" fmla="*/ 38 w 99"/>
                <a:gd name="T49" fmla="*/ 84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7 h 97"/>
                <a:gd name="T60" fmla="*/ 89 w 99"/>
                <a:gd name="T61" fmla="*/ 79 h 97"/>
                <a:gd name="T62" fmla="*/ 83 w 99"/>
                <a:gd name="T63" fmla="*/ 66 h 97"/>
                <a:gd name="T64" fmla="*/ 85 w 99"/>
                <a:gd name="T65" fmla="*/ 60 h 97"/>
                <a:gd name="T66" fmla="*/ 49 w 99"/>
                <a:gd name="T67" fmla="*/ 64 h 97"/>
                <a:gd name="T68" fmla="*/ 34 w 99"/>
                <a:gd name="T69" fmla="*/ 49 h 97"/>
                <a:gd name="T70" fmla="*/ 49 w 99"/>
                <a:gd name="T71" fmla="*/ 33 h 97"/>
                <a:gd name="T72" fmla="*/ 65 w 99"/>
                <a:gd name="T73" fmla="*/ 49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60"/>
                  </a:moveTo>
                  <a:cubicBezTo>
                    <a:pt x="85" y="60"/>
                    <a:pt x="99" y="55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8"/>
                    <a:pt x="85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8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5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4"/>
                    <a:pt x="38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8"/>
                    <a:pt x="32" y="82"/>
                    <a:pt x="32" y="82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3" y="66"/>
                    <a:pt x="83" y="66"/>
                  </a:cubicBezTo>
                  <a:lnTo>
                    <a:pt x="85" y="60"/>
                  </a:lnTo>
                  <a:close/>
                  <a:moveTo>
                    <a:pt x="49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49" y="33"/>
                  </a:cubicBezTo>
                  <a:cubicBezTo>
                    <a:pt x="58" y="33"/>
                    <a:pt x="65" y="40"/>
                    <a:pt x="65" y="49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22"/>
            <p:cNvSpPr>
              <a:spLocks noEditPoints="1"/>
            </p:cNvSpPr>
            <p:nvPr/>
          </p:nvSpPr>
          <p:spPr bwMode="auto">
            <a:xfrm>
              <a:off x="7699375" y="1189038"/>
              <a:ext cx="173038" cy="176213"/>
            </a:xfrm>
            <a:custGeom>
              <a:avLst/>
              <a:gdLst>
                <a:gd name="T0" fmla="*/ 41 w 46"/>
                <a:gd name="T1" fmla="*/ 22 h 47"/>
                <a:gd name="T2" fmla="*/ 40 w 46"/>
                <a:gd name="T3" fmla="*/ 19 h 47"/>
                <a:gd name="T4" fmla="*/ 44 w 46"/>
                <a:gd name="T5" fmla="*/ 13 h 47"/>
                <a:gd name="T6" fmla="*/ 42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5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4 h 47"/>
                <a:gd name="T28" fmla="*/ 1 w 46"/>
                <a:gd name="T29" fmla="*/ 15 h 47"/>
                <a:gd name="T30" fmla="*/ 0 w 46"/>
                <a:gd name="T31" fmla="*/ 20 h 47"/>
                <a:gd name="T32" fmla="*/ 6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5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1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5 h 47"/>
                <a:gd name="T58" fmla="*/ 38 w 46"/>
                <a:gd name="T59" fmla="*/ 33 h 47"/>
                <a:gd name="T60" fmla="*/ 45 w 46"/>
                <a:gd name="T61" fmla="*/ 31 h 47"/>
                <a:gd name="T62" fmla="*/ 46 w 46"/>
                <a:gd name="T63" fmla="*/ 26 h 47"/>
                <a:gd name="T64" fmla="*/ 41 w 46"/>
                <a:gd name="T65" fmla="*/ 22 h 47"/>
                <a:gd name="T66" fmla="*/ 30 w 46"/>
                <a:gd name="T67" fmla="*/ 25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1" y="22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4" y="13"/>
                    <a:pt x="44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8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5"/>
                    <a:pt x="22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1" y="15"/>
                    <a:pt x="1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3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4" y="41"/>
                    <a:pt x="24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6" y="35"/>
                    <a:pt x="36" y="3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1" y="22"/>
                    <a:pt x="41" y="22"/>
                  </a:cubicBezTo>
                  <a:close/>
                  <a:moveTo>
                    <a:pt x="30" y="25"/>
                  </a:moveTo>
                  <a:cubicBezTo>
                    <a:pt x="29" y="29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54" name="Freeform 71"/>
          <p:cNvSpPr>
            <a:spLocks noEditPoints="1"/>
          </p:cNvSpPr>
          <p:nvPr/>
        </p:nvSpPr>
        <p:spPr>
          <a:xfrm>
            <a:off x="6766560" y="2215515"/>
            <a:ext cx="227965" cy="346075"/>
          </a:xfrm>
          <a:custGeom>
            <a:avLst/>
            <a:gdLst/>
            <a:ahLst/>
            <a:cxnLst>
              <a:cxn ang="0">
                <a:pos x="68377" y="309657"/>
              </a:cxn>
              <a:cxn ang="0">
                <a:pos x="189353" y="309657"/>
              </a:cxn>
              <a:cxn ang="0">
                <a:pos x="189353" y="309657"/>
              </a:cxn>
              <a:cxn ang="0">
                <a:pos x="194612" y="309657"/>
              </a:cxn>
              <a:cxn ang="0">
                <a:pos x="199872" y="299160"/>
              </a:cxn>
              <a:cxn ang="0">
                <a:pos x="126235" y="215185"/>
              </a:cxn>
              <a:cxn ang="0">
                <a:pos x="57858" y="299160"/>
              </a:cxn>
              <a:cxn ang="0">
                <a:pos x="57858" y="309657"/>
              </a:cxn>
              <a:cxn ang="0">
                <a:pos x="68377" y="309657"/>
              </a:cxn>
              <a:cxn ang="0">
                <a:pos x="68377" y="309657"/>
              </a:cxn>
              <a:cxn ang="0">
                <a:pos x="231431" y="57733"/>
              </a:cxn>
              <a:cxn ang="0">
                <a:pos x="252470" y="36739"/>
              </a:cxn>
              <a:cxn ang="0">
                <a:pos x="252470" y="26242"/>
              </a:cxn>
              <a:cxn ang="0">
                <a:pos x="231431" y="0"/>
              </a:cxn>
              <a:cxn ang="0">
                <a:pos x="26299" y="0"/>
              </a:cxn>
              <a:cxn ang="0">
                <a:pos x="0" y="26242"/>
              </a:cxn>
              <a:cxn ang="0">
                <a:pos x="0" y="36739"/>
              </a:cxn>
              <a:cxn ang="0">
                <a:pos x="21039" y="57733"/>
              </a:cxn>
              <a:cxn ang="0">
                <a:pos x="231431" y="57733"/>
              </a:cxn>
              <a:cxn ang="0">
                <a:pos x="210392" y="68230"/>
              </a:cxn>
              <a:cxn ang="0">
                <a:pos x="231431" y="68230"/>
              </a:cxn>
              <a:cxn ang="0">
                <a:pos x="163054" y="188943"/>
              </a:cxn>
              <a:cxn ang="0">
                <a:pos x="231431" y="309657"/>
              </a:cxn>
              <a:cxn ang="0">
                <a:pos x="210392" y="309657"/>
              </a:cxn>
              <a:cxn ang="0">
                <a:pos x="136755" y="199440"/>
              </a:cxn>
              <a:cxn ang="0">
                <a:pos x="131495" y="188943"/>
              </a:cxn>
              <a:cxn ang="0">
                <a:pos x="136755" y="183695"/>
              </a:cxn>
              <a:cxn ang="0">
                <a:pos x="136755" y="183695"/>
              </a:cxn>
              <a:cxn ang="0">
                <a:pos x="210392" y="68230"/>
              </a:cxn>
              <a:cxn ang="0">
                <a:pos x="21039" y="320154"/>
              </a:cxn>
              <a:cxn ang="0">
                <a:pos x="0" y="346396"/>
              </a:cxn>
              <a:cxn ang="0">
                <a:pos x="0" y="356893"/>
              </a:cxn>
              <a:cxn ang="0">
                <a:pos x="26299" y="383135"/>
              </a:cxn>
              <a:cxn ang="0">
                <a:pos x="231431" y="383135"/>
              </a:cxn>
              <a:cxn ang="0">
                <a:pos x="252470" y="356893"/>
              </a:cxn>
              <a:cxn ang="0">
                <a:pos x="252470" y="346396"/>
              </a:cxn>
              <a:cxn ang="0">
                <a:pos x="231431" y="320154"/>
              </a:cxn>
              <a:cxn ang="0">
                <a:pos x="21039" y="320154"/>
              </a:cxn>
              <a:cxn ang="0">
                <a:pos x="42078" y="309657"/>
              </a:cxn>
              <a:cxn ang="0">
                <a:pos x="21039" y="309657"/>
              </a:cxn>
              <a:cxn ang="0">
                <a:pos x="94676" y="188943"/>
              </a:cxn>
              <a:cxn ang="0">
                <a:pos x="21039" y="68230"/>
              </a:cxn>
              <a:cxn ang="0">
                <a:pos x="42078" y="68230"/>
              </a:cxn>
              <a:cxn ang="0">
                <a:pos x="115715" y="183695"/>
              </a:cxn>
              <a:cxn ang="0">
                <a:pos x="126235" y="194192"/>
              </a:cxn>
              <a:cxn ang="0">
                <a:pos x="115715" y="199440"/>
              </a:cxn>
              <a:cxn ang="0">
                <a:pos x="42078" y="309657"/>
              </a:cxn>
            </a:cxnLst>
            <a:rect l="0" t="0" r="0" b="0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55" name="Shape 227"/>
          <p:cNvSpPr/>
          <p:nvPr/>
        </p:nvSpPr>
        <p:spPr>
          <a:xfrm>
            <a:off x="7299960" y="3390900"/>
            <a:ext cx="391160" cy="417195"/>
          </a:xfrm>
          <a:custGeom>
            <a:avLst/>
            <a:gdLst/>
            <a:ahLst/>
            <a:cxnLst>
              <a:cxn ang="0">
                <a:pos x="216506" y="230944"/>
              </a:cxn>
              <a:cxn ang="5898240">
                <a:pos x="216506" y="230944"/>
              </a:cxn>
              <a:cxn ang="11796480">
                <a:pos x="216506" y="230944"/>
              </a:cxn>
              <a:cxn ang="17694720">
                <a:pos x="216506" y="230944"/>
              </a:cxn>
            </a:cxnLst>
            <a:rect l="0" t="0" r="0" b="0"/>
            <a:pathLst>
              <a:path w="21153" h="2126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378825" y="39282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78825" y="4177030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8825" y="18416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8825" y="2090420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6822" y="39454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725" y="4194175"/>
            <a:ext cx="3365500" cy="112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r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6822" y="18588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25" y="2107565"/>
            <a:ext cx="3365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5267780" y="4571551"/>
            <a:ext cx="410810" cy="365396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Freeform 18"/>
          <p:cNvSpPr/>
          <p:nvPr/>
        </p:nvSpPr>
        <p:spPr>
          <a:xfrm>
            <a:off x="6603171" y="4550333"/>
            <a:ext cx="413155" cy="413413"/>
          </a:xfrm>
          <a:custGeom>
            <a:avLst/>
            <a:gdLst/>
            <a:ahLst/>
            <a:cxnLst>
              <a:cxn ang="0">
                <a:pos x="305622" y="413623"/>
              </a:cxn>
              <a:cxn ang="0">
                <a:pos x="337793" y="380303"/>
              </a:cxn>
              <a:cxn ang="0">
                <a:pos x="281494" y="178088"/>
              </a:cxn>
              <a:cxn ang="0">
                <a:pos x="365368" y="94214"/>
              </a:cxn>
              <a:cxn ang="0">
                <a:pos x="390645" y="21830"/>
              </a:cxn>
              <a:cxn ang="0">
                <a:pos x="319410" y="48256"/>
              </a:cxn>
              <a:cxn ang="0">
                <a:pos x="235536" y="132130"/>
              </a:cxn>
              <a:cxn ang="0">
                <a:pos x="32171" y="74682"/>
              </a:cxn>
              <a:cxn ang="0">
                <a:pos x="0" y="108002"/>
              </a:cxn>
              <a:cxn ang="0">
                <a:pos x="170045" y="197620"/>
              </a:cxn>
              <a:cxn ang="0">
                <a:pos x="112598" y="255068"/>
              </a:cxn>
              <a:cxn ang="0">
                <a:pos x="43660" y="259663"/>
              </a:cxn>
              <a:cxn ang="0">
                <a:pos x="10341" y="291834"/>
              </a:cxn>
              <a:cxn ang="0">
                <a:pos x="91916" y="321707"/>
              </a:cxn>
              <a:cxn ang="0">
                <a:pos x="120640" y="402133"/>
              </a:cxn>
              <a:cxn ang="0">
                <a:pos x="153960" y="369963"/>
              </a:cxn>
              <a:cxn ang="0">
                <a:pos x="157407" y="301026"/>
              </a:cxn>
              <a:cxn ang="0">
                <a:pos x="216004" y="242429"/>
              </a:cxn>
              <a:cxn ang="0">
                <a:pos x="305622" y="413623"/>
              </a:cxn>
            </a:cxnLst>
            <a:rect l="0" t="0" r="0" b="0"/>
            <a:pathLst>
              <a:path w="360" h="360">
                <a:moveTo>
                  <a:pt x="266" y="360"/>
                </a:moveTo>
                <a:cubicBezTo>
                  <a:pt x="294" y="331"/>
                  <a:pt x="294" y="331"/>
                  <a:pt x="294" y="331"/>
                </a:cubicBezTo>
                <a:cubicBezTo>
                  <a:pt x="245" y="155"/>
                  <a:pt x="245" y="155"/>
                  <a:pt x="245" y="155"/>
                </a:cubicBezTo>
                <a:cubicBezTo>
                  <a:pt x="318" y="82"/>
                  <a:pt x="318" y="82"/>
                  <a:pt x="318" y="82"/>
                </a:cubicBezTo>
                <a:cubicBezTo>
                  <a:pt x="318" y="82"/>
                  <a:pt x="360" y="39"/>
                  <a:pt x="340" y="19"/>
                </a:cubicBezTo>
                <a:cubicBezTo>
                  <a:pt x="320" y="0"/>
                  <a:pt x="278" y="42"/>
                  <a:pt x="278" y="42"/>
                </a:cubicBezTo>
                <a:cubicBezTo>
                  <a:pt x="205" y="115"/>
                  <a:pt x="205" y="115"/>
                  <a:pt x="205" y="115"/>
                </a:cubicBezTo>
                <a:cubicBezTo>
                  <a:pt x="28" y="65"/>
                  <a:pt x="28" y="65"/>
                  <a:pt x="28" y="65"/>
                </a:cubicBezTo>
                <a:cubicBezTo>
                  <a:pt x="0" y="94"/>
                  <a:pt x="0" y="94"/>
                  <a:pt x="0" y="94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9" y="254"/>
                  <a:pt x="9" y="254"/>
                  <a:pt x="9" y="254"/>
                </a:cubicBezTo>
                <a:cubicBezTo>
                  <a:pt x="80" y="280"/>
                  <a:pt x="80" y="280"/>
                  <a:pt x="80" y="280"/>
                </a:cubicBezTo>
                <a:cubicBezTo>
                  <a:pt x="105" y="350"/>
                  <a:pt x="105" y="350"/>
                  <a:pt x="105" y="350"/>
                </a:cubicBezTo>
                <a:cubicBezTo>
                  <a:pt x="134" y="322"/>
                  <a:pt x="134" y="322"/>
                  <a:pt x="134" y="322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88" y="211"/>
                  <a:pt x="188" y="211"/>
                  <a:pt x="188" y="211"/>
                </a:cubicBezTo>
                <a:lnTo>
                  <a:pt x="266" y="36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-63500" y="1508125"/>
            <a:ext cx="12318365" cy="1979295"/>
          </a:xfrm>
          <a:prstGeom prst="rect">
            <a:avLst/>
          </a:prstGeom>
          <a:solidFill>
            <a:srgbClr val="A099CB"/>
          </a:solidFill>
          <a:ln w="6350"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14045" y="5801360"/>
            <a:ext cx="4319905" cy="92710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6" name="Picture 7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" y="2437130"/>
            <a:ext cx="4103370" cy="344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8" descr="psb"/>
          <p:cNvSpPr>
            <a:spLocks noChangeArrowheads="1"/>
          </p:cNvSpPr>
          <p:nvPr/>
        </p:nvSpPr>
        <p:spPr bwMode="auto">
          <a:xfrm>
            <a:off x="922020" y="2589530"/>
            <a:ext cx="3790950" cy="23888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5380567" y="1926401"/>
            <a:ext cx="6144684" cy="156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TITLE IN HERE PLEASE</a:t>
            </a: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Here to add your text, mainly to avoid large sections of text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spcBef>
                <a:spcPts val="450"/>
              </a:spcBef>
            </a:pPr>
            <a:endParaRPr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8225" y="5295265"/>
            <a:ext cx="457200" cy="457200"/>
            <a:chOff x="13617" y="8826"/>
            <a:chExt cx="720" cy="720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13617" y="8826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98" name="Group 19"/>
            <p:cNvGrpSpPr/>
            <p:nvPr/>
          </p:nvGrpSpPr>
          <p:grpSpPr bwMode="auto">
            <a:xfrm>
              <a:off x="13837" y="9016"/>
              <a:ext cx="273" cy="347"/>
              <a:chOff x="4878" y="2560"/>
              <a:chExt cx="147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20"/>
              <p:cNvSpPr/>
              <p:nvPr/>
            </p:nvSpPr>
            <p:spPr bwMode="auto">
              <a:xfrm>
                <a:off x="4878" y="2560"/>
                <a:ext cx="147" cy="188"/>
              </a:xfrm>
              <a:custGeom>
                <a:avLst/>
                <a:gdLst>
                  <a:gd name="T0" fmla="*/ 16 w 71"/>
                  <a:gd name="T1" fmla="*/ 83 h 91"/>
                  <a:gd name="T2" fmla="*/ 8 w 71"/>
                  <a:gd name="T3" fmla="*/ 83 h 91"/>
                  <a:gd name="T4" fmla="*/ 8 w 71"/>
                  <a:gd name="T5" fmla="*/ 8 h 91"/>
                  <a:gd name="T6" fmla="*/ 67 w 71"/>
                  <a:gd name="T7" fmla="*/ 8 h 91"/>
                  <a:gd name="T8" fmla="*/ 71 w 71"/>
                  <a:gd name="T9" fmla="*/ 4 h 91"/>
                  <a:gd name="T10" fmla="*/ 67 w 71"/>
                  <a:gd name="T11" fmla="*/ 0 h 91"/>
                  <a:gd name="T12" fmla="*/ 4 w 71"/>
                  <a:gd name="T13" fmla="*/ 0 h 91"/>
                  <a:gd name="T14" fmla="*/ 0 w 71"/>
                  <a:gd name="T15" fmla="*/ 4 h 91"/>
                  <a:gd name="T16" fmla="*/ 0 w 71"/>
                  <a:gd name="T17" fmla="*/ 87 h 91"/>
                  <a:gd name="T18" fmla="*/ 4 w 71"/>
                  <a:gd name="T19" fmla="*/ 91 h 91"/>
                  <a:gd name="T20" fmla="*/ 16 w 71"/>
                  <a:gd name="T21" fmla="*/ 91 h 91"/>
                  <a:gd name="T22" fmla="*/ 20 w 71"/>
                  <a:gd name="T23" fmla="*/ 87 h 91"/>
                  <a:gd name="T24" fmla="*/ 16 w 71"/>
                  <a:gd name="T25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91">
                    <a:moveTo>
                      <a:pt x="16" y="83"/>
                    </a:moveTo>
                    <a:cubicBezTo>
                      <a:pt x="8" y="83"/>
                      <a:pt x="8" y="83"/>
                      <a:pt x="8" y="8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9" y="8"/>
                      <a:pt x="71" y="6"/>
                      <a:pt x="71" y="4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2" y="91"/>
                      <a:pt x="4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8" y="91"/>
                      <a:pt x="20" y="89"/>
                      <a:pt x="20" y="87"/>
                    </a:cubicBezTo>
                    <a:cubicBezTo>
                      <a:pt x="20" y="85"/>
                      <a:pt x="18" y="83"/>
                      <a:pt x="16" y="8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1" name="Freeform 21"/>
              <p:cNvSpPr/>
              <p:nvPr/>
            </p:nvSpPr>
            <p:spPr bwMode="auto">
              <a:xfrm>
                <a:off x="4971" y="2669"/>
                <a:ext cx="54" cy="79"/>
              </a:xfrm>
              <a:custGeom>
                <a:avLst/>
                <a:gdLst>
                  <a:gd name="T0" fmla="*/ 22 w 26"/>
                  <a:gd name="T1" fmla="*/ 0 h 38"/>
                  <a:gd name="T2" fmla="*/ 18 w 26"/>
                  <a:gd name="T3" fmla="*/ 4 h 38"/>
                  <a:gd name="T4" fmla="*/ 18 w 26"/>
                  <a:gd name="T5" fmla="*/ 30 h 38"/>
                  <a:gd name="T6" fmla="*/ 4 w 26"/>
                  <a:gd name="T7" fmla="*/ 30 h 38"/>
                  <a:gd name="T8" fmla="*/ 0 w 26"/>
                  <a:gd name="T9" fmla="*/ 34 h 38"/>
                  <a:gd name="T10" fmla="*/ 4 w 26"/>
                  <a:gd name="T11" fmla="*/ 38 h 38"/>
                  <a:gd name="T12" fmla="*/ 22 w 26"/>
                  <a:gd name="T13" fmla="*/ 38 h 38"/>
                  <a:gd name="T14" fmla="*/ 25 w 26"/>
                  <a:gd name="T15" fmla="*/ 37 h 38"/>
                  <a:gd name="T16" fmla="*/ 26 w 26"/>
                  <a:gd name="T17" fmla="*/ 34 h 38"/>
                  <a:gd name="T18" fmla="*/ 26 w 26"/>
                  <a:gd name="T19" fmla="*/ 4 h 38"/>
                  <a:gd name="T20" fmla="*/ 22 w 26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8">
                    <a:moveTo>
                      <a:pt x="22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0"/>
                      <a:pt x="0" y="32"/>
                      <a:pt x="0" y="34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3" y="38"/>
                      <a:pt x="24" y="38"/>
                      <a:pt x="25" y="37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2" name="Freeform 22"/>
              <p:cNvSpPr>
                <a:spLocks noEditPoints="1"/>
              </p:cNvSpPr>
              <p:nvPr/>
            </p:nvSpPr>
            <p:spPr bwMode="auto">
              <a:xfrm>
                <a:off x="4932" y="2599"/>
                <a:ext cx="91" cy="132"/>
              </a:xfrm>
              <a:custGeom>
                <a:avLst/>
                <a:gdLst>
                  <a:gd name="T0" fmla="*/ 38 w 44"/>
                  <a:gd name="T1" fmla="*/ 1 h 64"/>
                  <a:gd name="T2" fmla="*/ 33 w 44"/>
                  <a:gd name="T3" fmla="*/ 0 h 64"/>
                  <a:gd name="T4" fmla="*/ 25 w 44"/>
                  <a:gd name="T5" fmla="*/ 4 h 64"/>
                  <a:gd name="T6" fmla="*/ 0 w 44"/>
                  <a:gd name="T7" fmla="*/ 48 h 64"/>
                  <a:gd name="T8" fmla="*/ 0 w 44"/>
                  <a:gd name="T9" fmla="*/ 50 h 64"/>
                  <a:gd name="T10" fmla="*/ 0 w 44"/>
                  <a:gd name="T11" fmla="*/ 60 h 64"/>
                  <a:gd name="T12" fmla="*/ 2 w 44"/>
                  <a:gd name="T13" fmla="*/ 64 h 64"/>
                  <a:gd name="T14" fmla="*/ 4 w 44"/>
                  <a:gd name="T15" fmla="*/ 64 h 64"/>
                  <a:gd name="T16" fmla="*/ 6 w 44"/>
                  <a:gd name="T17" fmla="*/ 64 h 64"/>
                  <a:gd name="T18" fmla="*/ 15 w 44"/>
                  <a:gd name="T19" fmla="*/ 59 h 64"/>
                  <a:gd name="T20" fmla="*/ 16 w 44"/>
                  <a:gd name="T21" fmla="*/ 57 h 64"/>
                  <a:gd name="T22" fmla="*/ 41 w 44"/>
                  <a:gd name="T23" fmla="*/ 14 h 64"/>
                  <a:gd name="T24" fmla="*/ 38 w 44"/>
                  <a:gd name="T25" fmla="*/ 1 h 64"/>
                  <a:gd name="T26" fmla="*/ 35 w 44"/>
                  <a:gd name="T27" fmla="*/ 10 h 64"/>
                  <a:gd name="T28" fmla="*/ 10 w 44"/>
                  <a:gd name="T29" fmla="*/ 53 h 64"/>
                  <a:gd name="T30" fmla="*/ 8 w 44"/>
                  <a:gd name="T31" fmla="*/ 54 h 64"/>
                  <a:gd name="T32" fmla="*/ 7 w 44"/>
                  <a:gd name="T33" fmla="*/ 51 h 64"/>
                  <a:gd name="T34" fmla="*/ 32 w 44"/>
                  <a:gd name="T35" fmla="*/ 8 h 64"/>
                  <a:gd name="T36" fmla="*/ 34 w 44"/>
                  <a:gd name="T37" fmla="*/ 8 h 64"/>
                  <a:gd name="T38" fmla="*/ 35 w 44"/>
                  <a:gd name="T39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64">
                    <a:moveTo>
                      <a:pt x="38" y="1"/>
                    </a:moveTo>
                    <a:cubicBezTo>
                      <a:pt x="37" y="0"/>
                      <a:pt x="35" y="0"/>
                      <a:pt x="33" y="0"/>
                    </a:cubicBezTo>
                    <a:cubicBezTo>
                      <a:pt x="30" y="0"/>
                      <a:pt x="27" y="2"/>
                      <a:pt x="25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0" y="5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2" y="64"/>
                    </a:cubicBezTo>
                    <a:cubicBezTo>
                      <a:pt x="2" y="64"/>
                      <a:pt x="3" y="64"/>
                      <a:pt x="4" y="64"/>
                    </a:cubicBezTo>
                    <a:cubicBezTo>
                      <a:pt x="4" y="64"/>
                      <a:pt x="5" y="64"/>
                      <a:pt x="6" y="64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9"/>
                      <a:pt x="16" y="58"/>
                      <a:pt x="16" y="57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9"/>
                      <a:pt x="42" y="4"/>
                      <a:pt x="38" y="1"/>
                    </a:cubicBezTo>
                    <a:close/>
                    <a:moveTo>
                      <a:pt x="35" y="10"/>
                    </a:moveTo>
                    <a:cubicBezTo>
                      <a:pt x="10" y="53"/>
                      <a:pt x="10" y="53"/>
                      <a:pt x="10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4905" y="2613"/>
                <a:ext cx="58" cy="17"/>
              </a:xfrm>
              <a:custGeom>
                <a:avLst/>
                <a:gdLst>
                  <a:gd name="T0" fmla="*/ 28 w 28"/>
                  <a:gd name="T1" fmla="*/ 4 h 8"/>
                  <a:gd name="T2" fmla="*/ 24 w 28"/>
                  <a:gd name="T3" fmla="*/ 0 h 8"/>
                  <a:gd name="T4" fmla="*/ 4 w 28"/>
                  <a:gd name="T5" fmla="*/ 0 h 8"/>
                  <a:gd name="T6" fmla="*/ 0 w 28"/>
                  <a:gd name="T7" fmla="*/ 4 h 8"/>
                  <a:gd name="T8" fmla="*/ 4 w 28"/>
                  <a:gd name="T9" fmla="*/ 8 h 8"/>
                  <a:gd name="T10" fmla="*/ 24 w 28"/>
                  <a:gd name="T11" fmla="*/ 8 h 8"/>
                  <a:gd name="T12" fmla="*/ 28 w 2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8" y="4"/>
                    </a:moveTo>
                    <a:cubicBezTo>
                      <a:pt x="28" y="2"/>
                      <a:pt x="26" y="0"/>
                      <a:pt x="2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905" y="2646"/>
                <a:ext cx="37" cy="17"/>
              </a:xfrm>
              <a:custGeom>
                <a:avLst/>
                <a:gdLst>
                  <a:gd name="T0" fmla="*/ 4 w 18"/>
                  <a:gd name="T1" fmla="*/ 0 h 8"/>
                  <a:gd name="T2" fmla="*/ 0 w 18"/>
                  <a:gd name="T3" fmla="*/ 4 h 8"/>
                  <a:gd name="T4" fmla="*/ 4 w 18"/>
                  <a:gd name="T5" fmla="*/ 8 h 8"/>
                  <a:gd name="T6" fmla="*/ 14 w 18"/>
                  <a:gd name="T7" fmla="*/ 8 h 8"/>
                  <a:gd name="T8" fmla="*/ 18 w 18"/>
                  <a:gd name="T9" fmla="*/ 4 h 8"/>
                  <a:gd name="T10" fmla="*/ 14 w 18"/>
                  <a:gd name="T11" fmla="*/ 0 h 8"/>
                  <a:gd name="T12" fmla="*/ 4 w 1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8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646795" y="4086225"/>
            <a:ext cx="457200" cy="457200"/>
            <a:chOff x="13617" y="6972"/>
            <a:chExt cx="720" cy="720"/>
          </a:xfrm>
        </p:grpSpPr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13617" y="6972"/>
              <a:ext cx="720" cy="720"/>
            </a:xfrm>
            <a:prstGeom prst="ellipse">
              <a:avLst/>
            </a:prstGeom>
            <a:solidFill>
              <a:srgbClr val="95C1C4"/>
            </a:solidFill>
            <a:ln w="6350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06" name="Group 25"/>
            <p:cNvGrpSpPr/>
            <p:nvPr/>
          </p:nvGrpSpPr>
          <p:grpSpPr bwMode="auto">
            <a:xfrm>
              <a:off x="13797" y="7159"/>
              <a:ext cx="353" cy="347"/>
              <a:chOff x="4857" y="1977"/>
              <a:chExt cx="189" cy="18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4857" y="1977"/>
                <a:ext cx="189" cy="188"/>
              </a:xfrm>
              <a:custGeom>
                <a:avLst/>
                <a:gdLst>
                  <a:gd name="T0" fmla="*/ 88 w 91"/>
                  <a:gd name="T1" fmla="*/ 36 h 91"/>
                  <a:gd name="T2" fmla="*/ 80 w 91"/>
                  <a:gd name="T3" fmla="*/ 29 h 91"/>
                  <a:gd name="T4" fmla="*/ 82 w 91"/>
                  <a:gd name="T5" fmla="*/ 19 h 91"/>
                  <a:gd name="T6" fmla="*/ 69 w 91"/>
                  <a:gd name="T7" fmla="*/ 8 h 91"/>
                  <a:gd name="T8" fmla="*/ 58 w 91"/>
                  <a:gd name="T9" fmla="*/ 10 h 91"/>
                  <a:gd name="T10" fmla="*/ 53 w 91"/>
                  <a:gd name="T11" fmla="*/ 1 h 91"/>
                  <a:gd name="T12" fmla="*/ 36 w 91"/>
                  <a:gd name="T13" fmla="*/ 3 h 91"/>
                  <a:gd name="T14" fmla="*/ 30 w 91"/>
                  <a:gd name="T15" fmla="*/ 12 h 91"/>
                  <a:gd name="T16" fmla="*/ 19 w 91"/>
                  <a:gd name="T17" fmla="*/ 9 h 91"/>
                  <a:gd name="T18" fmla="*/ 9 w 91"/>
                  <a:gd name="T19" fmla="*/ 23 h 91"/>
                  <a:gd name="T20" fmla="*/ 10 w 91"/>
                  <a:gd name="T21" fmla="*/ 33 h 91"/>
                  <a:gd name="T22" fmla="*/ 1 w 91"/>
                  <a:gd name="T23" fmla="*/ 39 h 91"/>
                  <a:gd name="T24" fmla="*/ 1 w 91"/>
                  <a:gd name="T25" fmla="*/ 52 h 91"/>
                  <a:gd name="T26" fmla="*/ 10 w 91"/>
                  <a:gd name="T27" fmla="*/ 58 h 91"/>
                  <a:gd name="T28" fmla="*/ 9 w 91"/>
                  <a:gd name="T29" fmla="*/ 68 h 91"/>
                  <a:gd name="T30" fmla="*/ 19 w 91"/>
                  <a:gd name="T31" fmla="*/ 82 h 91"/>
                  <a:gd name="T32" fmla="*/ 30 w 91"/>
                  <a:gd name="T33" fmla="*/ 79 h 91"/>
                  <a:gd name="T34" fmla="*/ 36 w 91"/>
                  <a:gd name="T35" fmla="*/ 88 h 91"/>
                  <a:gd name="T36" fmla="*/ 46 w 91"/>
                  <a:gd name="T37" fmla="*/ 91 h 91"/>
                  <a:gd name="T38" fmla="*/ 56 w 91"/>
                  <a:gd name="T39" fmla="*/ 88 h 91"/>
                  <a:gd name="T40" fmla="*/ 62 w 91"/>
                  <a:gd name="T41" fmla="*/ 79 h 91"/>
                  <a:gd name="T42" fmla="*/ 73 w 91"/>
                  <a:gd name="T43" fmla="*/ 82 h 91"/>
                  <a:gd name="T44" fmla="*/ 83 w 91"/>
                  <a:gd name="T45" fmla="*/ 68 h 91"/>
                  <a:gd name="T46" fmla="*/ 81 w 91"/>
                  <a:gd name="T47" fmla="*/ 58 h 91"/>
                  <a:gd name="T48" fmla="*/ 91 w 91"/>
                  <a:gd name="T49" fmla="*/ 52 h 91"/>
                  <a:gd name="T50" fmla="*/ 91 w 91"/>
                  <a:gd name="T51" fmla="*/ 39 h 91"/>
                  <a:gd name="T52" fmla="*/ 77 w 91"/>
                  <a:gd name="T53" fmla="*/ 51 h 91"/>
                  <a:gd name="T54" fmla="*/ 72 w 91"/>
                  <a:gd name="T55" fmla="*/ 60 h 91"/>
                  <a:gd name="T56" fmla="*/ 75 w 91"/>
                  <a:gd name="T57" fmla="*/ 70 h 91"/>
                  <a:gd name="T58" fmla="*/ 63 w 91"/>
                  <a:gd name="T59" fmla="*/ 71 h 91"/>
                  <a:gd name="T60" fmla="*/ 54 w 91"/>
                  <a:gd name="T61" fmla="*/ 74 h 91"/>
                  <a:gd name="T62" fmla="*/ 49 w 91"/>
                  <a:gd name="T63" fmla="*/ 83 h 91"/>
                  <a:gd name="T64" fmla="*/ 40 w 91"/>
                  <a:gd name="T65" fmla="*/ 76 h 91"/>
                  <a:gd name="T66" fmla="*/ 32 w 91"/>
                  <a:gd name="T67" fmla="*/ 72 h 91"/>
                  <a:gd name="T68" fmla="*/ 22 w 91"/>
                  <a:gd name="T69" fmla="*/ 75 h 91"/>
                  <a:gd name="T70" fmla="*/ 20 w 91"/>
                  <a:gd name="T71" fmla="*/ 63 h 91"/>
                  <a:gd name="T72" fmla="*/ 17 w 91"/>
                  <a:gd name="T73" fmla="*/ 54 h 91"/>
                  <a:gd name="T74" fmla="*/ 8 w 91"/>
                  <a:gd name="T75" fmla="*/ 49 h 91"/>
                  <a:gd name="T76" fmla="*/ 8 w 91"/>
                  <a:gd name="T77" fmla="*/ 42 h 91"/>
                  <a:gd name="T78" fmla="*/ 17 w 91"/>
                  <a:gd name="T79" fmla="*/ 37 h 91"/>
                  <a:gd name="T80" fmla="*/ 20 w 91"/>
                  <a:gd name="T81" fmla="*/ 28 h 91"/>
                  <a:gd name="T82" fmla="*/ 22 w 91"/>
                  <a:gd name="T83" fmla="*/ 17 h 91"/>
                  <a:gd name="T84" fmla="*/ 32 w 91"/>
                  <a:gd name="T85" fmla="*/ 20 h 91"/>
                  <a:gd name="T86" fmla="*/ 40 w 91"/>
                  <a:gd name="T87" fmla="*/ 15 h 91"/>
                  <a:gd name="T88" fmla="*/ 49 w 91"/>
                  <a:gd name="T89" fmla="*/ 8 h 91"/>
                  <a:gd name="T90" fmla="*/ 54 w 91"/>
                  <a:gd name="T91" fmla="*/ 17 h 91"/>
                  <a:gd name="T92" fmla="*/ 63 w 91"/>
                  <a:gd name="T93" fmla="*/ 20 h 91"/>
                  <a:gd name="T94" fmla="*/ 75 w 91"/>
                  <a:gd name="T95" fmla="*/ 21 h 91"/>
                  <a:gd name="T96" fmla="*/ 72 w 91"/>
                  <a:gd name="T97" fmla="*/ 31 h 91"/>
                  <a:gd name="T98" fmla="*/ 77 w 91"/>
                  <a:gd name="T99" fmla="*/ 40 h 91"/>
                  <a:gd name="T100" fmla="*/ 83 w 91"/>
                  <a:gd name="T101" fmla="*/ 4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1" h="91">
                    <a:moveTo>
                      <a:pt x="91" y="39"/>
                    </a:moveTo>
                    <a:cubicBezTo>
                      <a:pt x="91" y="37"/>
                      <a:pt x="90" y="36"/>
                      <a:pt x="88" y="36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2"/>
                      <a:pt x="80" y="31"/>
                      <a:pt x="80" y="29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0" y="15"/>
                      <a:pt x="76" y="12"/>
                      <a:pt x="73" y="9"/>
                    </a:cubicBezTo>
                    <a:cubicBezTo>
                      <a:pt x="72" y="8"/>
                      <a:pt x="70" y="8"/>
                      <a:pt x="69" y="8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0" y="11"/>
                      <a:pt x="58" y="10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2"/>
                      <a:pt x="54" y="1"/>
                      <a:pt x="53" y="1"/>
                    </a:cubicBezTo>
                    <a:cubicBezTo>
                      <a:pt x="48" y="0"/>
                      <a:pt x="44" y="0"/>
                      <a:pt x="39" y="1"/>
                    </a:cubicBezTo>
                    <a:cubicBezTo>
                      <a:pt x="37" y="1"/>
                      <a:pt x="36" y="2"/>
                      <a:pt x="36" y="3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1" y="11"/>
                      <a:pt x="30" y="12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5" y="12"/>
                      <a:pt x="12" y="15"/>
                      <a:pt x="9" y="19"/>
                    </a:cubicBezTo>
                    <a:cubicBezTo>
                      <a:pt x="8" y="20"/>
                      <a:pt x="8" y="21"/>
                      <a:pt x="9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2" y="36"/>
                      <a:pt x="1" y="37"/>
                      <a:pt x="1" y="39"/>
                    </a:cubicBezTo>
                    <a:cubicBezTo>
                      <a:pt x="0" y="41"/>
                      <a:pt x="0" y="43"/>
                      <a:pt x="0" y="46"/>
                    </a:cubicBezTo>
                    <a:cubicBezTo>
                      <a:pt x="0" y="48"/>
                      <a:pt x="0" y="50"/>
                      <a:pt x="1" y="52"/>
                    </a:cubicBezTo>
                    <a:cubicBezTo>
                      <a:pt x="1" y="54"/>
                      <a:pt x="2" y="55"/>
                      <a:pt x="3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9"/>
                      <a:pt x="11" y="60"/>
                      <a:pt x="12" y="62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70"/>
                      <a:pt x="8" y="71"/>
                      <a:pt x="9" y="72"/>
                    </a:cubicBezTo>
                    <a:cubicBezTo>
                      <a:pt x="12" y="76"/>
                      <a:pt x="15" y="80"/>
                      <a:pt x="19" y="82"/>
                    </a:cubicBezTo>
                    <a:cubicBezTo>
                      <a:pt x="20" y="83"/>
                      <a:pt x="22" y="83"/>
                      <a:pt x="23" y="83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2" y="80"/>
                      <a:pt x="33" y="81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7" y="90"/>
                      <a:pt x="39" y="91"/>
                    </a:cubicBezTo>
                    <a:cubicBezTo>
                      <a:pt x="41" y="91"/>
                      <a:pt x="44" y="91"/>
                      <a:pt x="46" y="91"/>
                    </a:cubicBezTo>
                    <a:cubicBezTo>
                      <a:pt x="48" y="91"/>
                      <a:pt x="50" y="91"/>
                      <a:pt x="53" y="91"/>
                    </a:cubicBezTo>
                    <a:cubicBezTo>
                      <a:pt x="54" y="90"/>
                      <a:pt x="55" y="89"/>
                      <a:pt x="56" y="88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60" y="80"/>
                      <a:pt x="61" y="80"/>
                      <a:pt x="62" y="79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70" y="83"/>
                      <a:pt x="72" y="83"/>
                      <a:pt x="73" y="82"/>
                    </a:cubicBezTo>
                    <a:cubicBezTo>
                      <a:pt x="76" y="79"/>
                      <a:pt x="80" y="76"/>
                      <a:pt x="82" y="72"/>
                    </a:cubicBezTo>
                    <a:cubicBezTo>
                      <a:pt x="83" y="71"/>
                      <a:pt x="83" y="70"/>
                      <a:pt x="83" y="68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0"/>
                      <a:pt x="81" y="59"/>
                      <a:pt x="81" y="58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0" y="55"/>
                      <a:pt x="91" y="54"/>
                      <a:pt x="91" y="52"/>
                    </a:cubicBezTo>
                    <a:cubicBezTo>
                      <a:pt x="91" y="50"/>
                      <a:pt x="91" y="48"/>
                      <a:pt x="91" y="46"/>
                    </a:cubicBezTo>
                    <a:cubicBezTo>
                      <a:pt x="91" y="43"/>
                      <a:pt x="91" y="41"/>
                      <a:pt x="91" y="39"/>
                    </a:cubicBezTo>
                    <a:close/>
                    <a:moveTo>
                      <a:pt x="83" y="49"/>
                    </a:moveTo>
                    <a:cubicBezTo>
                      <a:pt x="77" y="51"/>
                      <a:pt x="77" y="51"/>
                      <a:pt x="77" y="51"/>
                    </a:cubicBezTo>
                    <a:cubicBezTo>
                      <a:pt x="75" y="52"/>
                      <a:pt x="74" y="53"/>
                      <a:pt x="74" y="54"/>
                    </a:cubicBezTo>
                    <a:cubicBezTo>
                      <a:pt x="74" y="56"/>
                      <a:pt x="73" y="58"/>
                      <a:pt x="72" y="60"/>
                    </a:cubicBezTo>
                    <a:cubicBezTo>
                      <a:pt x="71" y="61"/>
                      <a:pt x="71" y="62"/>
                      <a:pt x="72" y="63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3" y="71"/>
                      <a:pt x="72" y="73"/>
                      <a:pt x="70" y="75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1" y="71"/>
                      <a:pt x="60" y="72"/>
                    </a:cubicBezTo>
                    <a:cubicBezTo>
                      <a:pt x="58" y="73"/>
                      <a:pt x="56" y="73"/>
                      <a:pt x="54" y="74"/>
                    </a:cubicBezTo>
                    <a:cubicBezTo>
                      <a:pt x="53" y="74"/>
                      <a:pt x="52" y="75"/>
                      <a:pt x="52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7" y="83"/>
                      <a:pt x="45" y="83"/>
                      <a:pt x="42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5"/>
                      <a:pt x="39" y="74"/>
                      <a:pt x="37" y="74"/>
                    </a:cubicBezTo>
                    <a:cubicBezTo>
                      <a:pt x="35" y="73"/>
                      <a:pt x="33" y="73"/>
                      <a:pt x="32" y="72"/>
                    </a:cubicBezTo>
                    <a:cubicBezTo>
                      <a:pt x="31" y="71"/>
                      <a:pt x="29" y="71"/>
                      <a:pt x="28" y="71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0" y="73"/>
                      <a:pt x="18" y="71"/>
                      <a:pt x="17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20" y="61"/>
                      <a:pt x="20" y="60"/>
                    </a:cubicBezTo>
                    <a:cubicBezTo>
                      <a:pt x="19" y="58"/>
                      <a:pt x="18" y="56"/>
                      <a:pt x="17" y="54"/>
                    </a:cubicBezTo>
                    <a:cubicBezTo>
                      <a:pt x="17" y="53"/>
                      <a:pt x="16" y="52"/>
                      <a:pt x="15" y="51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7"/>
                      <a:pt x="8" y="46"/>
                    </a:cubicBezTo>
                    <a:cubicBezTo>
                      <a:pt x="8" y="44"/>
                      <a:pt x="8" y="43"/>
                      <a:pt x="8" y="4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7" y="38"/>
                      <a:pt x="17" y="37"/>
                    </a:cubicBezTo>
                    <a:cubicBezTo>
                      <a:pt x="18" y="35"/>
                      <a:pt x="19" y="33"/>
                      <a:pt x="20" y="31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0"/>
                      <a:pt x="20" y="18"/>
                      <a:pt x="22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1" y="20"/>
                      <a:pt x="32" y="20"/>
                    </a:cubicBezTo>
                    <a:cubicBezTo>
                      <a:pt x="33" y="19"/>
                      <a:pt x="35" y="18"/>
                      <a:pt x="37" y="17"/>
                    </a:cubicBezTo>
                    <a:cubicBezTo>
                      <a:pt x="39" y="17"/>
                      <a:pt x="39" y="16"/>
                      <a:pt x="40" y="15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5" y="8"/>
                      <a:pt x="47" y="8"/>
                      <a:pt x="49" y="8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2" y="16"/>
                      <a:pt x="53" y="17"/>
                      <a:pt x="54" y="17"/>
                    </a:cubicBezTo>
                    <a:cubicBezTo>
                      <a:pt x="56" y="18"/>
                      <a:pt x="58" y="19"/>
                      <a:pt x="60" y="20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8"/>
                      <a:pt x="73" y="20"/>
                      <a:pt x="75" y="2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9"/>
                      <a:pt x="71" y="30"/>
                      <a:pt x="72" y="31"/>
                    </a:cubicBezTo>
                    <a:cubicBezTo>
                      <a:pt x="73" y="33"/>
                      <a:pt x="74" y="35"/>
                      <a:pt x="74" y="37"/>
                    </a:cubicBezTo>
                    <a:cubicBezTo>
                      <a:pt x="74" y="38"/>
                      <a:pt x="75" y="39"/>
                      <a:pt x="77" y="40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3"/>
                      <a:pt x="83" y="44"/>
                      <a:pt x="83" y="46"/>
                    </a:cubicBezTo>
                    <a:cubicBezTo>
                      <a:pt x="83" y="47"/>
                      <a:pt x="83" y="48"/>
                      <a:pt x="83" y="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5" name="Freeform 27"/>
              <p:cNvSpPr>
                <a:spLocks noEditPoints="1"/>
              </p:cNvSpPr>
              <p:nvPr/>
            </p:nvSpPr>
            <p:spPr bwMode="auto">
              <a:xfrm>
                <a:off x="4915" y="2033"/>
                <a:ext cx="75" cy="74"/>
              </a:xfrm>
              <a:custGeom>
                <a:avLst/>
                <a:gdLst>
                  <a:gd name="T0" fmla="*/ 18 w 36"/>
                  <a:gd name="T1" fmla="*/ 0 h 36"/>
                  <a:gd name="T2" fmla="*/ 0 w 36"/>
                  <a:gd name="T3" fmla="*/ 18 h 36"/>
                  <a:gd name="T4" fmla="*/ 18 w 36"/>
                  <a:gd name="T5" fmla="*/ 36 h 36"/>
                  <a:gd name="T6" fmla="*/ 36 w 36"/>
                  <a:gd name="T7" fmla="*/ 18 h 36"/>
                  <a:gd name="T8" fmla="*/ 18 w 36"/>
                  <a:gd name="T9" fmla="*/ 0 h 36"/>
                  <a:gd name="T10" fmla="*/ 18 w 36"/>
                  <a:gd name="T11" fmla="*/ 28 h 36"/>
                  <a:gd name="T12" fmla="*/ 7 w 36"/>
                  <a:gd name="T13" fmla="*/ 18 h 36"/>
                  <a:gd name="T14" fmla="*/ 18 w 36"/>
                  <a:gd name="T15" fmla="*/ 7 h 36"/>
                  <a:gd name="T16" fmla="*/ 28 w 36"/>
                  <a:gd name="T17" fmla="*/ 18 h 36"/>
                  <a:gd name="T18" fmla="*/ 18 w 36"/>
                  <a:gd name="T1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28" y="36"/>
                      <a:pt x="36" y="2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12" y="28"/>
                      <a:pt x="7" y="23"/>
                      <a:pt x="7" y="18"/>
                    </a:cubicBezTo>
                    <a:cubicBezTo>
                      <a:pt x="7" y="12"/>
                      <a:pt x="12" y="7"/>
                      <a:pt x="18" y="7"/>
                    </a:cubicBezTo>
                    <a:cubicBezTo>
                      <a:pt x="23" y="7"/>
                      <a:pt x="28" y="12"/>
                      <a:pt x="28" y="18"/>
                    </a:cubicBezTo>
                    <a:cubicBezTo>
                      <a:pt x="28" y="23"/>
                      <a:pt x="23" y="28"/>
                      <a:pt x="18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384800" y="5324475"/>
            <a:ext cx="457200" cy="457200"/>
            <a:chOff x="8480" y="8922"/>
            <a:chExt cx="720" cy="720"/>
          </a:xfrm>
        </p:grpSpPr>
        <p:sp>
          <p:nvSpPr>
            <p:cNvPr id="88" name="Oval 14"/>
            <p:cNvSpPr>
              <a:spLocks noChangeArrowheads="1"/>
            </p:cNvSpPr>
            <p:nvPr/>
          </p:nvSpPr>
          <p:spPr bwMode="auto">
            <a:xfrm>
              <a:off x="8480" y="8922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6" name="Group 28"/>
            <p:cNvGrpSpPr/>
            <p:nvPr/>
          </p:nvGrpSpPr>
          <p:grpSpPr bwMode="auto">
            <a:xfrm>
              <a:off x="8667" y="9112"/>
              <a:ext cx="347" cy="347"/>
              <a:chOff x="4859" y="1361"/>
              <a:chExt cx="187" cy="188"/>
            </a:xfrm>
          </p:grpSpPr>
          <p:sp>
            <p:nvSpPr>
              <p:cNvPr id="117" name="Freeform 29"/>
              <p:cNvSpPr/>
              <p:nvPr/>
            </p:nvSpPr>
            <p:spPr bwMode="auto">
              <a:xfrm>
                <a:off x="4859" y="1361"/>
                <a:ext cx="187" cy="134"/>
              </a:xfrm>
              <a:custGeom>
                <a:avLst/>
                <a:gdLst>
                  <a:gd name="T0" fmla="*/ 69 w 90"/>
                  <a:gd name="T1" fmla="*/ 24 h 65"/>
                  <a:gd name="T2" fmla="*/ 65 w 90"/>
                  <a:gd name="T3" fmla="*/ 24 h 65"/>
                  <a:gd name="T4" fmla="*/ 65 w 90"/>
                  <a:gd name="T5" fmla="*/ 22 h 65"/>
                  <a:gd name="T6" fmla="*/ 43 w 90"/>
                  <a:gd name="T7" fmla="*/ 0 h 65"/>
                  <a:gd name="T8" fmla="*/ 21 w 90"/>
                  <a:gd name="T9" fmla="*/ 18 h 65"/>
                  <a:gd name="T10" fmla="*/ 14 w 90"/>
                  <a:gd name="T11" fmla="*/ 19 h 65"/>
                  <a:gd name="T12" fmla="*/ 14 w 90"/>
                  <a:gd name="T13" fmla="*/ 19 h 65"/>
                  <a:gd name="T14" fmla="*/ 5 w 90"/>
                  <a:gd name="T15" fmla="*/ 33 h 65"/>
                  <a:gd name="T16" fmla="*/ 6 w 90"/>
                  <a:gd name="T17" fmla="*/ 39 h 65"/>
                  <a:gd name="T18" fmla="*/ 0 w 90"/>
                  <a:gd name="T19" fmla="*/ 51 h 65"/>
                  <a:gd name="T20" fmla="*/ 14 w 90"/>
                  <a:gd name="T21" fmla="*/ 65 h 65"/>
                  <a:gd name="T22" fmla="*/ 29 w 90"/>
                  <a:gd name="T23" fmla="*/ 65 h 65"/>
                  <a:gd name="T24" fmla="*/ 33 w 90"/>
                  <a:gd name="T25" fmla="*/ 61 h 65"/>
                  <a:gd name="T26" fmla="*/ 29 w 90"/>
                  <a:gd name="T27" fmla="*/ 57 h 65"/>
                  <a:gd name="T28" fmla="*/ 14 w 90"/>
                  <a:gd name="T29" fmla="*/ 57 h 65"/>
                  <a:gd name="T30" fmla="*/ 8 w 90"/>
                  <a:gd name="T31" fmla="*/ 51 h 65"/>
                  <a:gd name="T32" fmla="*/ 13 w 90"/>
                  <a:gd name="T33" fmla="*/ 45 h 65"/>
                  <a:gd name="T34" fmla="*/ 16 w 90"/>
                  <a:gd name="T35" fmla="*/ 42 h 65"/>
                  <a:gd name="T36" fmla="*/ 15 w 90"/>
                  <a:gd name="T37" fmla="*/ 38 h 65"/>
                  <a:gd name="T38" fmla="*/ 13 w 90"/>
                  <a:gd name="T39" fmla="*/ 33 h 65"/>
                  <a:gd name="T40" fmla="*/ 17 w 90"/>
                  <a:gd name="T41" fmla="*/ 26 h 65"/>
                  <a:gd name="T42" fmla="*/ 17 w 90"/>
                  <a:gd name="T43" fmla="*/ 26 h 65"/>
                  <a:gd name="T44" fmla="*/ 22 w 90"/>
                  <a:gd name="T45" fmla="*/ 27 h 65"/>
                  <a:gd name="T46" fmla="*/ 26 w 90"/>
                  <a:gd name="T47" fmla="*/ 27 h 65"/>
                  <a:gd name="T48" fmla="*/ 28 w 90"/>
                  <a:gd name="T49" fmla="*/ 23 h 65"/>
                  <a:gd name="T50" fmla="*/ 28 w 90"/>
                  <a:gd name="T51" fmla="*/ 22 h 65"/>
                  <a:gd name="T52" fmla="*/ 28 w 90"/>
                  <a:gd name="T53" fmla="*/ 22 h 65"/>
                  <a:gd name="T54" fmla="*/ 43 w 90"/>
                  <a:gd name="T55" fmla="*/ 8 h 65"/>
                  <a:gd name="T56" fmla="*/ 57 w 90"/>
                  <a:gd name="T57" fmla="*/ 22 h 65"/>
                  <a:gd name="T58" fmla="*/ 55 w 90"/>
                  <a:gd name="T59" fmla="*/ 30 h 65"/>
                  <a:gd name="T60" fmla="*/ 56 w 90"/>
                  <a:gd name="T61" fmla="*/ 35 h 65"/>
                  <a:gd name="T62" fmla="*/ 61 w 90"/>
                  <a:gd name="T63" fmla="*/ 35 h 65"/>
                  <a:gd name="T64" fmla="*/ 69 w 90"/>
                  <a:gd name="T65" fmla="*/ 32 h 65"/>
                  <a:gd name="T66" fmla="*/ 82 w 90"/>
                  <a:gd name="T67" fmla="*/ 45 h 65"/>
                  <a:gd name="T68" fmla="*/ 69 w 90"/>
                  <a:gd name="T69" fmla="*/ 57 h 65"/>
                  <a:gd name="T70" fmla="*/ 60 w 90"/>
                  <a:gd name="T71" fmla="*/ 57 h 65"/>
                  <a:gd name="T72" fmla="*/ 56 w 90"/>
                  <a:gd name="T73" fmla="*/ 61 h 65"/>
                  <a:gd name="T74" fmla="*/ 60 w 90"/>
                  <a:gd name="T75" fmla="*/ 65 h 65"/>
                  <a:gd name="T76" fmla="*/ 69 w 90"/>
                  <a:gd name="T77" fmla="*/ 65 h 65"/>
                  <a:gd name="T78" fmla="*/ 90 w 90"/>
                  <a:gd name="T79" fmla="*/ 45 h 65"/>
                  <a:gd name="T80" fmla="*/ 69 w 90"/>
                  <a:gd name="T8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65">
                    <a:moveTo>
                      <a:pt x="69" y="24"/>
                    </a:moveTo>
                    <a:cubicBezTo>
                      <a:pt x="68" y="24"/>
                      <a:pt x="66" y="24"/>
                      <a:pt x="65" y="24"/>
                    </a:cubicBezTo>
                    <a:cubicBezTo>
                      <a:pt x="65" y="24"/>
                      <a:pt x="65" y="23"/>
                      <a:pt x="65" y="22"/>
                    </a:cubicBezTo>
                    <a:cubicBezTo>
                      <a:pt x="65" y="10"/>
                      <a:pt x="55" y="0"/>
                      <a:pt x="43" y="0"/>
                    </a:cubicBezTo>
                    <a:cubicBezTo>
                      <a:pt x="32" y="0"/>
                      <a:pt x="22" y="8"/>
                      <a:pt x="21" y="18"/>
                    </a:cubicBezTo>
                    <a:cubicBezTo>
                      <a:pt x="18" y="18"/>
                      <a:pt x="16" y="18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9" y="21"/>
                      <a:pt x="5" y="27"/>
                      <a:pt x="5" y="33"/>
                    </a:cubicBezTo>
                    <a:cubicBezTo>
                      <a:pt x="5" y="35"/>
                      <a:pt x="5" y="37"/>
                      <a:pt x="6" y="39"/>
                    </a:cubicBezTo>
                    <a:cubicBezTo>
                      <a:pt x="2" y="41"/>
                      <a:pt x="0" y="46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1" y="65"/>
                      <a:pt x="33" y="64"/>
                      <a:pt x="33" y="61"/>
                    </a:cubicBezTo>
                    <a:cubicBezTo>
                      <a:pt x="33" y="59"/>
                      <a:pt x="31" y="57"/>
                      <a:pt x="29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0" y="57"/>
                      <a:pt x="8" y="55"/>
                      <a:pt x="8" y="51"/>
                    </a:cubicBezTo>
                    <a:cubicBezTo>
                      <a:pt x="8" y="48"/>
                      <a:pt x="10" y="45"/>
                      <a:pt x="13" y="45"/>
                    </a:cubicBezTo>
                    <a:cubicBezTo>
                      <a:pt x="15" y="44"/>
                      <a:pt x="16" y="43"/>
                      <a:pt x="16" y="42"/>
                    </a:cubicBezTo>
                    <a:cubicBezTo>
                      <a:pt x="17" y="40"/>
                      <a:pt x="16" y="39"/>
                      <a:pt x="15" y="38"/>
                    </a:cubicBezTo>
                    <a:cubicBezTo>
                      <a:pt x="14" y="36"/>
                      <a:pt x="13" y="35"/>
                      <a:pt x="13" y="33"/>
                    </a:cubicBezTo>
                    <a:cubicBezTo>
                      <a:pt x="13" y="30"/>
                      <a:pt x="14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9" y="26"/>
                      <a:pt x="21" y="26"/>
                      <a:pt x="22" y="27"/>
                    </a:cubicBezTo>
                    <a:cubicBezTo>
                      <a:pt x="24" y="28"/>
                      <a:pt x="25" y="28"/>
                      <a:pt x="26" y="27"/>
                    </a:cubicBezTo>
                    <a:cubicBezTo>
                      <a:pt x="28" y="26"/>
                      <a:pt x="28" y="25"/>
                      <a:pt x="28" y="23"/>
                    </a:cubicBezTo>
                    <a:cubicBezTo>
                      <a:pt x="28" y="23"/>
                      <a:pt x="28" y="23"/>
                      <a:pt x="2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14"/>
                      <a:pt x="35" y="8"/>
                      <a:pt x="43" y="8"/>
                    </a:cubicBezTo>
                    <a:cubicBezTo>
                      <a:pt x="51" y="8"/>
                      <a:pt x="57" y="14"/>
                      <a:pt x="57" y="22"/>
                    </a:cubicBezTo>
                    <a:cubicBezTo>
                      <a:pt x="57" y="25"/>
                      <a:pt x="56" y="27"/>
                      <a:pt x="55" y="30"/>
                    </a:cubicBezTo>
                    <a:cubicBezTo>
                      <a:pt x="54" y="31"/>
                      <a:pt x="54" y="33"/>
                      <a:pt x="56" y="35"/>
                    </a:cubicBezTo>
                    <a:cubicBezTo>
                      <a:pt x="57" y="36"/>
                      <a:pt x="59" y="36"/>
                      <a:pt x="61" y="35"/>
                    </a:cubicBezTo>
                    <a:cubicBezTo>
                      <a:pt x="62" y="33"/>
                      <a:pt x="65" y="32"/>
                      <a:pt x="69" y="32"/>
                    </a:cubicBezTo>
                    <a:cubicBezTo>
                      <a:pt x="76" y="32"/>
                      <a:pt x="82" y="37"/>
                      <a:pt x="82" y="45"/>
                    </a:cubicBezTo>
                    <a:cubicBezTo>
                      <a:pt x="82" y="52"/>
                      <a:pt x="76" y="57"/>
                      <a:pt x="6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58" y="57"/>
                      <a:pt x="56" y="59"/>
                      <a:pt x="56" y="61"/>
                    </a:cubicBezTo>
                    <a:cubicBezTo>
                      <a:pt x="56" y="64"/>
                      <a:pt x="58" y="65"/>
                      <a:pt x="60" y="65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80" y="65"/>
                      <a:pt x="90" y="56"/>
                      <a:pt x="90" y="45"/>
                    </a:cubicBezTo>
                    <a:cubicBezTo>
                      <a:pt x="90" y="33"/>
                      <a:pt x="80" y="24"/>
                      <a:pt x="6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18" name="Freeform 30"/>
              <p:cNvSpPr/>
              <p:nvPr/>
            </p:nvSpPr>
            <p:spPr bwMode="auto">
              <a:xfrm>
                <a:off x="4915" y="1437"/>
                <a:ext cx="73" cy="112"/>
              </a:xfrm>
              <a:custGeom>
                <a:avLst/>
                <a:gdLst>
                  <a:gd name="T0" fmla="*/ 28 w 35"/>
                  <a:gd name="T1" fmla="*/ 34 h 54"/>
                  <a:gd name="T2" fmla="*/ 22 w 35"/>
                  <a:gd name="T3" fmla="*/ 41 h 54"/>
                  <a:gd name="T4" fmla="*/ 22 w 35"/>
                  <a:gd name="T5" fmla="*/ 3 h 54"/>
                  <a:gd name="T6" fmla="*/ 18 w 35"/>
                  <a:gd name="T7" fmla="*/ 0 h 54"/>
                  <a:gd name="T8" fmla="*/ 14 w 35"/>
                  <a:gd name="T9" fmla="*/ 3 h 54"/>
                  <a:gd name="T10" fmla="*/ 14 w 35"/>
                  <a:gd name="T11" fmla="*/ 41 h 54"/>
                  <a:gd name="T12" fmla="*/ 7 w 35"/>
                  <a:gd name="T13" fmla="*/ 34 h 54"/>
                  <a:gd name="T14" fmla="*/ 2 w 35"/>
                  <a:gd name="T15" fmla="*/ 34 h 54"/>
                  <a:gd name="T16" fmla="*/ 2 w 35"/>
                  <a:gd name="T17" fmla="*/ 40 h 54"/>
                  <a:gd name="T18" fmla="*/ 15 w 35"/>
                  <a:gd name="T19" fmla="*/ 53 h 54"/>
                  <a:gd name="T20" fmla="*/ 18 w 35"/>
                  <a:gd name="T21" fmla="*/ 54 h 54"/>
                  <a:gd name="T22" fmla="*/ 21 w 35"/>
                  <a:gd name="T23" fmla="*/ 53 h 54"/>
                  <a:gd name="T24" fmla="*/ 34 w 35"/>
                  <a:gd name="T25" fmla="*/ 40 h 54"/>
                  <a:gd name="T26" fmla="*/ 34 w 35"/>
                  <a:gd name="T27" fmla="*/ 34 h 54"/>
                  <a:gd name="T28" fmla="*/ 28 w 35"/>
                  <a:gd name="T2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54">
                    <a:moveTo>
                      <a:pt x="28" y="34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0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3"/>
                      <a:pt x="3" y="33"/>
                      <a:pt x="2" y="34"/>
                    </a:cubicBezTo>
                    <a:cubicBezTo>
                      <a:pt x="0" y="36"/>
                      <a:pt x="0" y="38"/>
                      <a:pt x="2" y="40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4"/>
                      <a:pt x="17" y="54"/>
                      <a:pt x="18" y="54"/>
                    </a:cubicBezTo>
                    <a:cubicBezTo>
                      <a:pt x="19" y="54"/>
                      <a:pt x="20" y="54"/>
                      <a:pt x="21" y="5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38"/>
                      <a:pt x="35" y="36"/>
                      <a:pt x="34" y="34"/>
                    </a:cubicBezTo>
                    <a:cubicBezTo>
                      <a:pt x="32" y="33"/>
                      <a:pt x="30" y="33"/>
                      <a:pt x="2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84800" y="4086860"/>
            <a:ext cx="457200" cy="457200"/>
            <a:chOff x="8480" y="6973"/>
            <a:chExt cx="720" cy="72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8480" y="6973"/>
              <a:ext cx="720" cy="720"/>
            </a:xfrm>
            <a:prstGeom prst="ellipse">
              <a:avLst/>
            </a:prstGeom>
            <a:solidFill>
              <a:srgbClr val="95C1C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9" name="Freeform 31"/>
            <p:cNvSpPr>
              <a:spLocks noEditPoints="1"/>
            </p:cNvSpPr>
            <p:nvPr/>
          </p:nvSpPr>
          <p:spPr bwMode="auto">
            <a:xfrm>
              <a:off x="8700" y="7159"/>
              <a:ext cx="253" cy="347"/>
            </a:xfrm>
            <a:custGeom>
              <a:avLst/>
              <a:gdLst>
                <a:gd name="T0" fmla="*/ 61 w 66"/>
                <a:gd name="T1" fmla="*/ 21 h 91"/>
                <a:gd name="T2" fmla="*/ 61 w 66"/>
                <a:gd name="T3" fmla="*/ 15 h 91"/>
                <a:gd name="T4" fmla="*/ 66 w 66"/>
                <a:gd name="T5" fmla="*/ 15 h 91"/>
                <a:gd name="T6" fmla="*/ 66 w 66"/>
                <a:gd name="T7" fmla="*/ 0 h 91"/>
                <a:gd name="T8" fmla="*/ 0 w 66"/>
                <a:gd name="T9" fmla="*/ 0 h 91"/>
                <a:gd name="T10" fmla="*/ 0 w 66"/>
                <a:gd name="T11" fmla="*/ 15 h 91"/>
                <a:gd name="T12" fmla="*/ 5 w 66"/>
                <a:gd name="T13" fmla="*/ 15 h 91"/>
                <a:gd name="T14" fmla="*/ 5 w 66"/>
                <a:gd name="T15" fmla="*/ 21 h 91"/>
                <a:gd name="T16" fmla="*/ 19 w 66"/>
                <a:gd name="T17" fmla="*/ 45 h 91"/>
                <a:gd name="T18" fmla="*/ 5 w 66"/>
                <a:gd name="T19" fmla="*/ 70 h 91"/>
                <a:gd name="T20" fmla="*/ 5 w 66"/>
                <a:gd name="T21" fmla="*/ 76 h 91"/>
                <a:gd name="T22" fmla="*/ 0 w 66"/>
                <a:gd name="T23" fmla="*/ 76 h 91"/>
                <a:gd name="T24" fmla="*/ 0 w 66"/>
                <a:gd name="T25" fmla="*/ 91 h 91"/>
                <a:gd name="T26" fmla="*/ 66 w 66"/>
                <a:gd name="T27" fmla="*/ 91 h 91"/>
                <a:gd name="T28" fmla="*/ 66 w 66"/>
                <a:gd name="T29" fmla="*/ 76 h 91"/>
                <a:gd name="T30" fmla="*/ 61 w 66"/>
                <a:gd name="T31" fmla="*/ 76 h 91"/>
                <a:gd name="T32" fmla="*/ 61 w 66"/>
                <a:gd name="T33" fmla="*/ 70 h 91"/>
                <a:gd name="T34" fmla="*/ 47 w 66"/>
                <a:gd name="T35" fmla="*/ 45 h 91"/>
                <a:gd name="T36" fmla="*/ 61 w 66"/>
                <a:gd name="T37" fmla="*/ 21 h 91"/>
                <a:gd name="T38" fmla="*/ 53 w 66"/>
                <a:gd name="T39" fmla="*/ 70 h 91"/>
                <a:gd name="T40" fmla="*/ 53 w 66"/>
                <a:gd name="T41" fmla="*/ 76 h 91"/>
                <a:gd name="T42" fmla="*/ 13 w 66"/>
                <a:gd name="T43" fmla="*/ 76 h 91"/>
                <a:gd name="T44" fmla="*/ 13 w 66"/>
                <a:gd name="T45" fmla="*/ 70 h 91"/>
                <a:gd name="T46" fmla="*/ 33 w 66"/>
                <a:gd name="T47" fmla="*/ 49 h 91"/>
                <a:gd name="T48" fmla="*/ 53 w 66"/>
                <a:gd name="T49" fmla="*/ 70 h 91"/>
                <a:gd name="T50" fmla="*/ 33 w 66"/>
                <a:gd name="T51" fmla="*/ 42 h 91"/>
                <a:gd name="T52" fmla="*/ 13 w 66"/>
                <a:gd name="T53" fmla="*/ 21 h 91"/>
                <a:gd name="T54" fmla="*/ 13 w 66"/>
                <a:gd name="T55" fmla="*/ 15 h 91"/>
                <a:gd name="T56" fmla="*/ 53 w 66"/>
                <a:gd name="T57" fmla="*/ 15 h 91"/>
                <a:gd name="T58" fmla="*/ 53 w 66"/>
                <a:gd name="T59" fmla="*/ 21 h 91"/>
                <a:gd name="T60" fmla="*/ 33 w 66"/>
                <a:gd name="T61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91">
                  <a:moveTo>
                    <a:pt x="61" y="21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2"/>
                    <a:pt x="10" y="41"/>
                    <a:pt x="19" y="45"/>
                  </a:cubicBezTo>
                  <a:cubicBezTo>
                    <a:pt x="10" y="50"/>
                    <a:pt x="5" y="59"/>
                    <a:pt x="5" y="7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59"/>
                    <a:pt x="56" y="50"/>
                    <a:pt x="47" y="45"/>
                  </a:cubicBezTo>
                  <a:cubicBezTo>
                    <a:pt x="56" y="41"/>
                    <a:pt x="61" y="32"/>
                    <a:pt x="61" y="21"/>
                  </a:cubicBezTo>
                  <a:close/>
                  <a:moveTo>
                    <a:pt x="53" y="70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58"/>
                    <a:pt x="22" y="49"/>
                    <a:pt x="33" y="49"/>
                  </a:cubicBezTo>
                  <a:cubicBezTo>
                    <a:pt x="44" y="49"/>
                    <a:pt x="53" y="58"/>
                    <a:pt x="53" y="70"/>
                  </a:cubicBezTo>
                  <a:close/>
                  <a:moveTo>
                    <a:pt x="33" y="42"/>
                  </a:moveTo>
                  <a:cubicBezTo>
                    <a:pt x="22" y="42"/>
                    <a:pt x="13" y="32"/>
                    <a:pt x="13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32"/>
                    <a:pt x="44" y="42"/>
                    <a:pt x="33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6053455" y="4019020"/>
            <a:ext cx="23960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 algn="l">
              <a:spcBef>
                <a:spcPts val="450"/>
              </a:spcBef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6053667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9319684" y="40188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9315451" y="5238009"/>
            <a:ext cx="2396067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text, mainly to avoid large sections of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r>
              <a:rPr lang="zh-CN" altLang="en-US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Here to add your text</a:t>
            </a: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.</a:t>
            </a:r>
            <a:endParaRPr lang="en-US" altLang="zh-CN" sz="106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ldLvl="0" animBg="1"/>
      <p:bldP spid="82" grpId="0"/>
      <p:bldP spid="120" grpId="0"/>
      <p:bldP spid="121" grpId="0"/>
      <p:bldP spid="122" grpId="0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2464" y="226351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928" y="235996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928" y="335437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6928" y="4336087"/>
            <a:ext cx="79565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22464" y="3275707"/>
            <a:ext cx="518898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dirty="0">
                <a:solidFill>
                  <a:srgbClr val="383987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2464" y="4258687"/>
            <a:ext cx="4280056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6640195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03675" y="1874520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433830" y="1870075"/>
            <a:ext cx="1411605" cy="1411605"/>
          </a:xfrm>
          <a:prstGeom prst="ellipse">
            <a:avLst/>
          </a:prstGeom>
          <a:solidFill>
            <a:srgbClr val="A099C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9297670" y="1866265"/>
            <a:ext cx="1411605" cy="1411605"/>
          </a:xfrm>
          <a:prstGeom prst="ellipse">
            <a:avLst/>
          </a:prstGeom>
          <a:solidFill>
            <a:srgbClr val="95C1C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Plus 2"/>
          <p:cNvSpPr/>
          <p:nvPr/>
        </p:nvSpPr>
        <p:spPr bwMode="auto">
          <a:xfrm>
            <a:off x="3124200" y="2280285"/>
            <a:ext cx="582295" cy="582295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Equal 3"/>
          <p:cNvSpPr/>
          <p:nvPr/>
        </p:nvSpPr>
        <p:spPr bwMode="auto">
          <a:xfrm>
            <a:off x="842137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Equal 34"/>
          <p:cNvSpPr/>
          <p:nvPr/>
        </p:nvSpPr>
        <p:spPr bwMode="auto">
          <a:xfrm>
            <a:off x="5815330" y="2329180"/>
            <a:ext cx="485140" cy="48514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585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119951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5569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1210"/>
          <p:cNvSpPr/>
          <p:nvPr/>
        </p:nvSpPr>
        <p:spPr>
          <a:xfrm>
            <a:off x="376936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2215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1210"/>
          <p:cNvSpPr/>
          <p:nvPr/>
        </p:nvSpPr>
        <p:spPr>
          <a:xfrm>
            <a:off x="6405880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9690" y="4017010"/>
            <a:ext cx="2107565" cy="100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00000"/>
              </a:lnSpc>
            </a:pPr>
            <a:r>
              <a:rPr lang="en-US" altLang="zh-CN" sz="1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微软雅黑" panose="020B0503020204020204" pitchFamily="34" charset="-122"/>
                <a:sym typeface="+mn-ea"/>
              </a:rPr>
              <a:t>Lorme ipsum dolor sit,consecteturadipsiicing elit.Lorme ipsum dolor sit,consectetur adipsiicing elit.Lorme ipsum dolor sit,consecteturadipsiicing elit.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9063355" y="3632200"/>
            <a:ext cx="1765300" cy="36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b="1" spc="42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</a:p>
        </p:txBody>
      </p:sp>
      <p:sp>
        <p:nvSpPr>
          <p:cNvPr id="48167" name="Freeform 41"/>
          <p:cNvSpPr>
            <a:spLocks noEditPoints="1"/>
          </p:cNvSpPr>
          <p:nvPr/>
        </p:nvSpPr>
        <p:spPr>
          <a:xfrm>
            <a:off x="1872615" y="2212340"/>
            <a:ext cx="534035" cy="601980"/>
          </a:xfrm>
          <a:custGeom>
            <a:avLst/>
            <a:gdLst/>
            <a:ahLst/>
            <a:cxnLst>
              <a:cxn ang="0">
                <a:pos x="336225" y="0"/>
              </a:cxn>
              <a:cxn ang="0">
                <a:pos x="286912" y="0"/>
              </a:cxn>
              <a:cxn ang="0">
                <a:pos x="268980" y="22432"/>
              </a:cxn>
              <a:cxn ang="0">
                <a:pos x="268980" y="403767"/>
              </a:cxn>
              <a:cxn ang="0">
                <a:pos x="358640" y="403767"/>
              </a:cxn>
              <a:cxn ang="0">
                <a:pos x="358640" y="22432"/>
              </a:cxn>
              <a:cxn ang="0">
                <a:pos x="336225" y="0"/>
              </a:cxn>
              <a:cxn ang="0">
                <a:pos x="201735" y="134589"/>
              </a:cxn>
              <a:cxn ang="0">
                <a:pos x="152422" y="134589"/>
              </a:cxn>
              <a:cxn ang="0">
                <a:pos x="134490" y="157021"/>
              </a:cxn>
              <a:cxn ang="0">
                <a:pos x="134490" y="403767"/>
              </a:cxn>
              <a:cxn ang="0">
                <a:pos x="224150" y="403767"/>
              </a:cxn>
              <a:cxn ang="0">
                <a:pos x="224150" y="157021"/>
              </a:cxn>
              <a:cxn ang="0">
                <a:pos x="201735" y="134589"/>
              </a:cxn>
              <a:cxn ang="0">
                <a:pos x="67245" y="269178"/>
              </a:cxn>
              <a:cxn ang="0">
                <a:pos x="17932" y="269178"/>
              </a:cxn>
              <a:cxn ang="0">
                <a:pos x="0" y="291610"/>
              </a:cxn>
              <a:cxn ang="0">
                <a:pos x="0" y="403767"/>
              </a:cxn>
              <a:cxn ang="0">
                <a:pos x="89660" y="403767"/>
              </a:cxn>
              <a:cxn ang="0">
                <a:pos x="89660" y="291610"/>
              </a:cxn>
              <a:cxn ang="0">
                <a:pos x="67245" y="269178"/>
              </a:cxn>
            </a:cxnLst>
            <a:rect l="0" t="0" r="0" b="0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90" name="Freeform 29"/>
          <p:cNvSpPr>
            <a:spLocks noEditPoints="1"/>
          </p:cNvSpPr>
          <p:nvPr/>
        </p:nvSpPr>
        <p:spPr>
          <a:xfrm>
            <a:off x="4415155" y="2200910"/>
            <a:ext cx="588645" cy="697230"/>
          </a:xfrm>
          <a:custGeom>
            <a:avLst/>
            <a:gdLst>
              <a:gd name="txL" fmla="*/ 0 w 142"/>
              <a:gd name="txT" fmla="*/ 0 h 165"/>
              <a:gd name="txR" fmla="*/ 142 w 142"/>
              <a:gd name="txB" fmla="*/ 165 h 165"/>
            </a:gdLst>
            <a:ahLst/>
            <a:cxnLst>
              <a:cxn ang="0">
                <a:pos x="164004" y="259108"/>
              </a:cxn>
              <a:cxn ang="0">
                <a:pos x="167649" y="271972"/>
              </a:cxn>
              <a:cxn ang="0">
                <a:pos x="92936" y="275647"/>
              </a:cxn>
              <a:cxn ang="0">
                <a:pos x="89291" y="264621"/>
              </a:cxn>
              <a:cxn ang="0">
                <a:pos x="92936" y="259108"/>
              </a:cxn>
              <a:cxn ang="0">
                <a:pos x="154893" y="294024"/>
              </a:cxn>
              <a:cxn ang="0">
                <a:pos x="111158" y="303212"/>
              </a:cxn>
              <a:cxn ang="0">
                <a:pos x="102047" y="284836"/>
              </a:cxn>
              <a:cxn ang="0">
                <a:pos x="129381" y="69831"/>
              </a:cxn>
              <a:cxn ang="0">
                <a:pos x="162182" y="249920"/>
              </a:cxn>
              <a:cxn ang="0">
                <a:pos x="61957" y="135986"/>
              </a:cxn>
              <a:cxn ang="0">
                <a:pos x="129381" y="69831"/>
              </a:cxn>
              <a:cxn ang="0">
                <a:pos x="142137" y="82694"/>
              </a:cxn>
              <a:cxn ang="0">
                <a:pos x="154893" y="90045"/>
              </a:cxn>
              <a:cxn ang="0">
                <a:pos x="140315" y="88207"/>
              </a:cxn>
              <a:cxn ang="0">
                <a:pos x="98402" y="106584"/>
              </a:cxn>
              <a:cxn ang="0">
                <a:pos x="82002" y="137824"/>
              </a:cxn>
              <a:cxn ang="0">
                <a:pos x="78358" y="163551"/>
              </a:cxn>
              <a:cxn ang="0">
                <a:pos x="74713" y="148850"/>
              </a:cxn>
              <a:cxn ang="0">
                <a:pos x="74713" y="119447"/>
              </a:cxn>
              <a:cxn ang="0">
                <a:pos x="91113" y="95558"/>
              </a:cxn>
              <a:cxn ang="0">
                <a:pos x="129381" y="80857"/>
              </a:cxn>
              <a:cxn ang="0">
                <a:pos x="136670" y="80857"/>
              </a:cxn>
              <a:cxn ang="0">
                <a:pos x="136670" y="0"/>
              </a:cxn>
              <a:cxn ang="0">
                <a:pos x="129381" y="45941"/>
              </a:cxn>
              <a:cxn ang="0">
                <a:pos x="122092" y="0"/>
              </a:cxn>
              <a:cxn ang="0">
                <a:pos x="225961" y="44104"/>
              </a:cxn>
              <a:cxn ang="0">
                <a:pos x="184049" y="64318"/>
              </a:cxn>
              <a:cxn ang="0">
                <a:pos x="67424" y="203979"/>
              </a:cxn>
              <a:cxn ang="0">
                <a:pos x="32801" y="216843"/>
              </a:cxn>
              <a:cxn ang="0">
                <a:pos x="67424" y="203979"/>
              </a:cxn>
              <a:cxn ang="0">
                <a:pos x="43734" y="33078"/>
              </a:cxn>
              <a:cxn ang="0">
                <a:pos x="61957" y="75344"/>
              </a:cxn>
              <a:cxn ang="0">
                <a:pos x="43734" y="33078"/>
              </a:cxn>
              <a:cxn ang="0">
                <a:pos x="215028" y="227868"/>
              </a:cxn>
              <a:cxn ang="0">
                <a:pos x="202272" y="192953"/>
              </a:cxn>
              <a:cxn ang="0">
                <a:pos x="191338" y="203979"/>
              </a:cxn>
              <a:cxn ang="0">
                <a:pos x="258762" y="137824"/>
              </a:cxn>
              <a:cxn ang="0">
                <a:pos x="220494" y="137824"/>
              </a:cxn>
              <a:cxn ang="0">
                <a:pos x="258762" y="123122"/>
              </a:cxn>
              <a:cxn ang="0">
                <a:pos x="0" y="137824"/>
              </a:cxn>
              <a:cxn ang="0">
                <a:pos x="40090" y="123122"/>
              </a:cxn>
              <a:cxn ang="0">
                <a:pos x="38268" y="137824"/>
              </a:cxn>
            </a:cxnLst>
            <a:rect l="txL" t="txT" r="txR" b="txB"/>
            <a:pathLst>
              <a:path w="142" h="165">
                <a:moveTo>
                  <a:pt x="51" y="141"/>
                </a:moveTo>
                <a:cubicBezTo>
                  <a:pt x="90" y="141"/>
                  <a:pt x="90" y="141"/>
                  <a:pt x="90" y="141"/>
                </a:cubicBezTo>
                <a:cubicBezTo>
                  <a:pt x="91" y="141"/>
                  <a:pt x="92" y="143"/>
                  <a:pt x="92" y="144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9"/>
                  <a:pt x="91" y="150"/>
                  <a:pt x="90" y="150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0" y="150"/>
                  <a:pt x="49" y="149"/>
                  <a:pt x="49" y="148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43"/>
                  <a:pt x="50" y="141"/>
                  <a:pt x="51" y="141"/>
                </a:cubicBezTo>
                <a:cubicBezTo>
                  <a:pt x="51" y="141"/>
                  <a:pt x="51" y="141"/>
                  <a:pt x="51" y="141"/>
                </a:cubicBezTo>
                <a:close/>
                <a:moveTo>
                  <a:pt x="85" y="155"/>
                </a:moveTo>
                <a:cubicBezTo>
                  <a:pt x="85" y="160"/>
                  <a:pt x="85" y="160"/>
                  <a:pt x="85" y="160"/>
                </a:cubicBezTo>
                <a:cubicBezTo>
                  <a:pt x="85" y="162"/>
                  <a:pt x="83" y="165"/>
                  <a:pt x="80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58" y="165"/>
                  <a:pt x="56" y="162"/>
                  <a:pt x="56" y="160"/>
                </a:cubicBezTo>
                <a:cubicBezTo>
                  <a:pt x="56" y="155"/>
                  <a:pt x="56" y="155"/>
                  <a:pt x="56" y="155"/>
                </a:cubicBezTo>
                <a:cubicBezTo>
                  <a:pt x="85" y="155"/>
                  <a:pt x="85" y="155"/>
                  <a:pt x="85" y="155"/>
                </a:cubicBezTo>
                <a:close/>
                <a:moveTo>
                  <a:pt x="71" y="38"/>
                </a:moveTo>
                <a:cubicBezTo>
                  <a:pt x="91" y="38"/>
                  <a:pt x="107" y="54"/>
                  <a:pt x="107" y="74"/>
                </a:cubicBezTo>
                <a:cubicBezTo>
                  <a:pt x="107" y="97"/>
                  <a:pt x="89" y="103"/>
                  <a:pt x="89" y="136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03"/>
                  <a:pt x="34" y="97"/>
                  <a:pt x="34" y="74"/>
                </a:cubicBezTo>
                <a:cubicBezTo>
                  <a:pt x="34" y="54"/>
                  <a:pt x="50" y="38"/>
                  <a:pt x="71" y="38"/>
                </a:cubicBezTo>
                <a:cubicBezTo>
                  <a:pt x="71" y="38"/>
                  <a:pt x="71" y="38"/>
                  <a:pt x="71" y="38"/>
                </a:cubicBezTo>
                <a:close/>
                <a:moveTo>
                  <a:pt x="75" y="44"/>
                </a:moveTo>
                <a:cubicBezTo>
                  <a:pt x="78" y="45"/>
                  <a:pt x="78" y="45"/>
                  <a:pt x="78" y="45"/>
                </a:cubicBezTo>
                <a:cubicBezTo>
                  <a:pt x="83" y="46"/>
                  <a:pt x="86" y="48"/>
                  <a:pt x="90" y="51"/>
                </a:cubicBezTo>
                <a:cubicBezTo>
                  <a:pt x="88" y="50"/>
                  <a:pt x="87" y="50"/>
                  <a:pt x="85" y="49"/>
                </a:cubicBezTo>
                <a:cubicBezTo>
                  <a:pt x="82" y="48"/>
                  <a:pt x="82" y="48"/>
                  <a:pt x="82" y="48"/>
                </a:cubicBezTo>
                <a:cubicBezTo>
                  <a:pt x="80" y="48"/>
                  <a:pt x="79" y="48"/>
                  <a:pt x="77" y="48"/>
                </a:cubicBezTo>
                <a:cubicBezTo>
                  <a:pt x="74" y="48"/>
                  <a:pt x="71" y="48"/>
                  <a:pt x="69" y="49"/>
                </a:cubicBezTo>
                <a:cubicBezTo>
                  <a:pt x="63" y="51"/>
                  <a:pt x="59" y="54"/>
                  <a:pt x="54" y="58"/>
                </a:cubicBezTo>
                <a:cubicBezTo>
                  <a:pt x="52" y="60"/>
                  <a:pt x="52" y="60"/>
                  <a:pt x="52" y="60"/>
                </a:cubicBezTo>
                <a:cubicBezTo>
                  <a:pt x="49" y="65"/>
                  <a:pt x="46" y="69"/>
                  <a:pt x="45" y="75"/>
                </a:cubicBezTo>
                <a:cubicBezTo>
                  <a:pt x="44" y="79"/>
                  <a:pt x="44" y="79"/>
                  <a:pt x="44" y="79"/>
                </a:cubicBezTo>
                <a:cubicBezTo>
                  <a:pt x="43" y="82"/>
                  <a:pt x="43" y="85"/>
                  <a:pt x="43" y="89"/>
                </a:cubicBezTo>
                <a:cubicBezTo>
                  <a:pt x="43" y="87"/>
                  <a:pt x="42" y="85"/>
                  <a:pt x="41" y="84"/>
                </a:cubicBezTo>
                <a:cubicBezTo>
                  <a:pt x="41" y="81"/>
                  <a:pt x="41" y="81"/>
                  <a:pt x="41" y="81"/>
                </a:cubicBezTo>
                <a:cubicBezTo>
                  <a:pt x="40" y="77"/>
                  <a:pt x="40" y="73"/>
                  <a:pt x="41" y="68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1"/>
                  <a:pt x="45" y="58"/>
                  <a:pt x="48" y="54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48"/>
                  <a:pt x="58" y="46"/>
                  <a:pt x="63" y="45"/>
                </a:cubicBezTo>
                <a:cubicBezTo>
                  <a:pt x="66" y="44"/>
                  <a:pt x="68" y="44"/>
                  <a:pt x="71" y="44"/>
                </a:cubicBezTo>
                <a:cubicBezTo>
                  <a:pt x="72" y="44"/>
                  <a:pt x="74" y="44"/>
                  <a:pt x="75" y="44"/>
                </a:cubicBezTo>
                <a:cubicBezTo>
                  <a:pt x="75" y="44"/>
                  <a:pt x="75" y="44"/>
                  <a:pt x="75" y="44"/>
                </a:cubicBezTo>
                <a:close/>
                <a:moveTo>
                  <a:pt x="67" y="0"/>
                </a:moveTo>
                <a:cubicBezTo>
                  <a:pt x="75" y="0"/>
                  <a:pt x="75" y="0"/>
                  <a:pt x="75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25"/>
                  <a:pt x="72" y="25"/>
                  <a:pt x="71" y="25"/>
                </a:cubicBezTo>
                <a:cubicBezTo>
                  <a:pt x="69" y="25"/>
                  <a:pt x="68" y="25"/>
                  <a:pt x="67" y="25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118" y="18"/>
                </a:moveTo>
                <a:cubicBezTo>
                  <a:pt x="124" y="24"/>
                  <a:pt x="124" y="24"/>
                  <a:pt x="124" y="24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05" y="39"/>
                  <a:pt x="103" y="37"/>
                  <a:pt x="101" y="35"/>
                </a:cubicBezTo>
                <a:cubicBezTo>
                  <a:pt x="118" y="18"/>
                  <a:pt x="118" y="18"/>
                  <a:pt x="118" y="18"/>
                </a:cubicBezTo>
                <a:close/>
                <a:moveTo>
                  <a:pt x="37" y="111"/>
                </a:moveTo>
                <a:cubicBezTo>
                  <a:pt x="24" y="124"/>
                  <a:pt x="24" y="124"/>
                  <a:pt x="24" y="124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3" y="107"/>
                  <a:pt x="35" y="109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lose/>
                <a:moveTo>
                  <a:pt x="24" y="18"/>
                </a:moveTo>
                <a:cubicBezTo>
                  <a:pt x="18" y="24"/>
                  <a:pt x="18" y="24"/>
                  <a:pt x="18" y="24"/>
                </a:cubicBezTo>
                <a:cubicBezTo>
                  <a:pt x="34" y="41"/>
                  <a:pt x="34" y="41"/>
                  <a:pt x="34" y="41"/>
                </a:cubicBezTo>
                <a:cubicBezTo>
                  <a:pt x="37" y="39"/>
                  <a:pt x="39" y="37"/>
                  <a:pt x="41" y="35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105" y="111"/>
                </a:moveTo>
                <a:cubicBezTo>
                  <a:pt x="118" y="124"/>
                  <a:pt x="118" y="124"/>
                  <a:pt x="118" y="124"/>
                </a:cubicBezTo>
                <a:cubicBezTo>
                  <a:pt x="124" y="118"/>
                  <a:pt x="124" y="118"/>
                  <a:pt x="124" y="11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9" y="107"/>
                  <a:pt x="107" y="109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lose/>
                <a:moveTo>
                  <a:pt x="142" y="67"/>
                </a:moveTo>
                <a:cubicBezTo>
                  <a:pt x="142" y="75"/>
                  <a:pt x="142" y="75"/>
                  <a:pt x="142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1" y="72"/>
                  <a:pt x="120" y="69"/>
                  <a:pt x="120" y="67"/>
                </a:cubicBezTo>
                <a:cubicBezTo>
                  <a:pt x="142" y="67"/>
                  <a:pt x="142" y="67"/>
                  <a:pt x="142" y="67"/>
                </a:cubicBezTo>
                <a:close/>
                <a:moveTo>
                  <a:pt x="21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67"/>
                  <a:pt x="0" y="67"/>
                  <a:pt x="0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9"/>
                  <a:pt x="21" y="72"/>
                  <a:pt x="21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1" y="75"/>
                  <a:pt x="21" y="75"/>
                  <a:pt x="21" y="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505" name="Freeform 44"/>
          <p:cNvSpPr>
            <a:spLocks noEditPoints="1"/>
          </p:cNvSpPr>
          <p:nvPr/>
        </p:nvSpPr>
        <p:spPr>
          <a:xfrm>
            <a:off x="7101205" y="2300605"/>
            <a:ext cx="488950" cy="497840"/>
          </a:xfrm>
          <a:custGeom>
            <a:avLst/>
            <a:gdLst>
              <a:gd name="txL" fmla="*/ 0 w 136"/>
              <a:gd name="txT" fmla="*/ 0 h 137"/>
              <a:gd name="txR" fmla="*/ 136 w 136"/>
              <a:gd name="txB" fmla="*/ 137 h 137"/>
            </a:gdLst>
            <a:ahLst/>
            <a:cxnLst>
              <a:cxn ang="0">
                <a:pos x="0" y="190407"/>
              </a:cxn>
              <a:cxn ang="0">
                <a:pos x="23824" y="153791"/>
              </a:cxn>
              <a:cxn ang="0">
                <a:pos x="82468" y="135482"/>
              </a:cxn>
              <a:cxn ang="0">
                <a:pos x="124619" y="206885"/>
              </a:cxn>
              <a:cxn ang="0">
                <a:pos x="166769" y="135482"/>
              </a:cxn>
              <a:cxn ang="0">
                <a:pos x="225413" y="153791"/>
              </a:cxn>
              <a:cxn ang="0">
                <a:pos x="249237" y="190407"/>
              </a:cxn>
              <a:cxn ang="0">
                <a:pos x="249237" y="250825"/>
              </a:cxn>
              <a:cxn ang="0">
                <a:pos x="124619" y="250825"/>
              </a:cxn>
              <a:cxn ang="0">
                <a:pos x="0" y="250825"/>
              </a:cxn>
              <a:cxn ang="0">
                <a:pos x="0" y="190407"/>
              </a:cxn>
              <a:cxn ang="0">
                <a:pos x="124619" y="135482"/>
              </a:cxn>
              <a:cxn ang="0">
                <a:pos x="84301" y="106189"/>
              </a:cxn>
              <a:cxn ang="0">
                <a:pos x="71472" y="38448"/>
              </a:cxn>
              <a:cxn ang="0">
                <a:pos x="124619" y="0"/>
              </a:cxn>
              <a:cxn ang="0">
                <a:pos x="175932" y="38448"/>
              </a:cxn>
              <a:cxn ang="0">
                <a:pos x="164936" y="106189"/>
              </a:cxn>
              <a:cxn ang="0">
                <a:pos x="124619" y="135482"/>
              </a:cxn>
              <a:cxn ang="0">
                <a:pos x="168602" y="197731"/>
              </a:cxn>
              <a:cxn ang="0">
                <a:pos x="210752" y="197731"/>
              </a:cxn>
              <a:cxn ang="0">
                <a:pos x="214417" y="201392"/>
              </a:cxn>
              <a:cxn ang="0">
                <a:pos x="214417" y="223362"/>
              </a:cxn>
              <a:cxn ang="0">
                <a:pos x="210752" y="227024"/>
              </a:cxn>
              <a:cxn ang="0">
                <a:pos x="168602" y="227024"/>
              </a:cxn>
              <a:cxn ang="0">
                <a:pos x="164936" y="223362"/>
              </a:cxn>
              <a:cxn ang="0">
                <a:pos x="164936" y="201392"/>
              </a:cxn>
              <a:cxn ang="0">
                <a:pos x="168602" y="197731"/>
              </a:cxn>
            </a:cxnLst>
            <a:rect l="txL" t="txT" r="txR" b="txB"/>
            <a:pathLst>
              <a:path w="136" h="137">
                <a:moveTo>
                  <a:pt x="0" y="104"/>
                </a:moveTo>
                <a:cubicBezTo>
                  <a:pt x="0" y="94"/>
                  <a:pt x="4" y="87"/>
                  <a:pt x="13" y="84"/>
                </a:cubicBezTo>
                <a:cubicBezTo>
                  <a:pt x="45" y="74"/>
                  <a:pt x="45" y="74"/>
                  <a:pt x="45" y="74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91" y="74"/>
                  <a:pt x="91" y="74"/>
                  <a:pt x="91" y="74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32" y="87"/>
                  <a:pt x="136" y="94"/>
                  <a:pt x="136" y="104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04"/>
                  <a:pt x="0" y="104"/>
                  <a:pt x="0" y="104"/>
                </a:cubicBezTo>
                <a:close/>
                <a:moveTo>
                  <a:pt x="68" y="74"/>
                </a:moveTo>
                <a:cubicBezTo>
                  <a:pt x="58" y="74"/>
                  <a:pt x="50" y="66"/>
                  <a:pt x="46" y="58"/>
                </a:cubicBezTo>
                <a:cubicBezTo>
                  <a:pt x="39" y="47"/>
                  <a:pt x="36" y="33"/>
                  <a:pt x="39" y="21"/>
                </a:cubicBezTo>
                <a:cubicBezTo>
                  <a:pt x="42" y="9"/>
                  <a:pt x="51" y="0"/>
                  <a:pt x="68" y="0"/>
                </a:cubicBezTo>
                <a:cubicBezTo>
                  <a:pt x="85" y="0"/>
                  <a:pt x="93" y="9"/>
                  <a:pt x="96" y="21"/>
                </a:cubicBezTo>
                <a:cubicBezTo>
                  <a:pt x="100" y="33"/>
                  <a:pt x="97" y="47"/>
                  <a:pt x="90" y="58"/>
                </a:cubicBezTo>
                <a:cubicBezTo>
                  <a:pt x="85" y="67"/>
                  <a:pt x="77" y="74"/>
                  <a:pt x="68" y="74"/>
                </a:cubicBezTo>
                <a:close/>
                <a:moveTo>
                  <a:pt x="92" y="108"/>
                </a:moveTo>
                <a:cubicBezTo>
                  <a:pt x="115" y="108"/>
                  <a:pt x="115" y="108"/>
                  <a:pt x="115" y="108"/>
                </a:cubicBezTo>
                <a:cubicBezTo>
                  <a:pt x="116" y="108"/>
                  <a:pt x="117" y="109"/>
                  <a:pt x="117" y="110"/>
                </a:cubicBezTo>
                <a:cubicBezTo>
                  <a:pt x="117" y="122"/>
                  <a:pt x="117" y="122"/>
                  <a:pt x="117" y="122"/>
                </a:cubicBezTo>
                <a:cubicBezTo>
                  <a:pt x="117" y="123"/>
                  <a:pt x="116" y="124"/>
                  <a:pt x="115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1" y="124"/>
                  <a:pt x="90" y="123"/>
                  <a:pt x="90" y="122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9"/>
                  <a:pt x="91" y="108"/>
                  <a:pt x="92" y="10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Freeform 11"/>
          <p:cNvSpPr>
            <a:spLocks noEditPoints="1"/>
          </p:cNvSpPr>
          <p:nvPr/>
        </p:nvSpPr>
        <p:spPr>
          <a:xfrm>
            <a:off x="9698990" y="2305050"/>
            <a:ext cx="609600" cy="541655"/>
          </a:xfrm>
          <a:custGeom>
            <a:avLst/>
            <a:gdLst/>
            <a:ahLst/>
            <a:cxnLst>
              <a:cxn ang="0">
                <a:pos x="408218" y="49133"/>
              </a:cxn>
              <a:cxn ang="0">
                <a:pos x="371386" y="15354"/>
              </a:cxn>
              <a:cxn ang="0">
                <a:pos x="352970" y="15354"/>
              </a:cxn>
              <a:cxn ang="0">
                <a:pos x="349901" y="24566"/>
              </a:cxn>
              <a:cxn ang="0">
                <a:pos x="340693" y="27637"/>
              </a:cxn>
              <a:cxn ang="0">
                <a:pos x="340693" y="27637"/>
              </a:cxn>
              <a:cxn ang="0">
                <a:pos x="248614" y="119761"/>
              </a:cxn>
              <a:cxn ang="0">
                <a:pos x="242475" y="144328"/>
              </a:cxn>
              <a:cxn ang="0">
                <a:pos x="251683" y="153540"/>
              </a:cxn>
              <a:cxn ang="0">
                <a:pos x="251683" y="153540"/>
              </a:cxn>
              <a:cxn ang="0">
                <a:pos x="254752" y="156611"/>
              </a:cxn>
              <a:cxn ang="0">
                <a:pos x="233267" y="175036"/>
              </a:cxn>
              <a:cxn ang="0">
                <a:pos x="165743" y="107478"/>
              </a:cxn>
              <a:cxn ang="0">
                <a:pos x="144257" y="30708"/>
              </a:cxn>
              <a:cxn ang="0">
                <a:pos x="64455" y="9212"/>
              </a:cxn>
              <a:cxn ang="0">
                <a:pos x="110495" y="55274"/>
              </a:cxn>
              <a:cxn ang="0">
                <a:pos x="98218" y="98266"/>
              </a:cxn>
              <a:cxn ang="0">
                <a:pos x="55248" y="110549"/>
              </a:cxn>
              <a:cxn ang="0">
                <a:pos x="9208" y="64487"/>
              </a:cxn>
              <a:cxn ang="0">
                <a:pos x="30693" y="144328"/>
              </a:cxn>
              <a:cxn ang="0">
                <a:pos x="110495" y="162752"/>
              </a:cxn>
              <a:cxn ang="0">
                <a:pos x="113564" y="162752"/>
              </a:cxn>
              <a:cxn ang="0">
                <a:pos x="178020" y="230310"/>
              </a:cxn>
              <a:cxn ang="0">
                <a:pos x="116634" y="294797"/>
              </a:cxn>
              <a:cxn ang="0">
                <a:pos x="110495" y="291726"/>
              </a:cxn>
              <a:cxn ang="0">
                <a:pos x="95148" y="304009"/>
              </a:cxn>
              <a:cxn ang="0">
                <a:pos x="64455" y="353142"/>
              </a:cxn>
              <a:cxn ang="0">
                <a:pos x="70594" y="359283"/>
              </a:cxn>
              <a:cxn ang="0">
                <a:pos x="119703" y="328575"/>
              </a:cxn>
              <a:cxn ang="0">
                <a:pos x="131980" y="310151"/>
              </a:cxn>
              <a:cxn ang="0">
                <a:pos x="128911" y="307080"/>
              </a:cxn>
              <a:cxn ang="0">
                <a:pos x="193366" y="245664"/>
              </a:cxn>
              <a:cxn ang="0">
                <a:pos x="300792" y="353142"/>
              </a:cxn>
              <a:cxn ang="0">
                <a:pos x="328416" y="365425"/>
              </a:cxn>
              <a:cxn ang="0">
                <a:pos x="356039" y="353142"/>
              </a:cxn>
              <a:cxn ang="0">
                <a:pos x="356039" y="297867"/>
              </a:cxn>
              <a:cxn ang="0">
                <a:pos x="248614" y="190389"/>
              </a:cxn>
              <a:cxn ang="0">
                <a:pos x="267030" y="171965"/>
              </a:cxn>
              <a:cxn ang="0">
                <a:pos x="276238" y="181177"/>
              </a:cxn>
              <a:cxn ang="0">
                <a:pos x="300792" y="175036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2871" y="79841"/>
              </a:cxn>
              <a:cxn ang="0">
                <a:pos x="395940" y="70628"/>
              </a:cxn>
              <a:cxn ang="0">
                <a:pos x="408218" y="67558"/>
              </a:cxn>
              <a:cxn ang="0">
                <a:pos x="408218" y="49133"/>
              </a:cxn>
              <a:cxn ang="0">
                <a:pos x="331485" y="316292"/>
              </a:cxn>
              <a:cxn ang="0">
                <a:pos x="346832" y="331646"/>
              </a:cxn>
              <a:cxn ang="0">
                <a:pos x="331485" y="347000"/>
              </a:cxn>
              <a:cxn ang="0">
                <a:pos x="316139" y="331646"/>
              </a:cxn>
              <a:cxn ang="0">
                <a:pos x="331485" y="316292"/>
              </a:cxn>
              <a:cxn ang="0">
                <a:pos x="279307" y="125903"/>
              </a:cxn>
              <a:cxn ang="0">
                <a:pos x="273168" y="119761"/>
              </a:cxn>
              <a:cxn ang="0">
                <a:pos x="343762" y="52204"/>
              </a:cxn>
              <a:cxn ang="0">
                <a:pos x="349901" y="58345"/>
              </a:cxn>
              <a:cxn ang="0">
                <a:pos x="279307" y="125903"/>
              </a:cxn>
              <a:cxn ang="0">
                <a:pos x="300792" y="147398"/>
              </a:cxn>
              <a:cxn ang="0">
                <a:pos x="294653" y="144328"/>
              </a:cxn>
              <a:cxn ang="0">
                <a:pos x="365247" y="73699"/>
              </a:cxn>
              <a:cxn ang="0">
                <a:pos x="371386" y="79841"/>
              </a:cxn>
              <a:cxn ang="0">
                <a:pos x="300792" y="147398"/>
              </a:cxn>
            </a:cxnLst>
            <a:rect l="0" t="0" r="0" b="0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90" y="275082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90" y="353441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90" y="43268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6215" y="210312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1425" y="289560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8850" y="368808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4840" y="4480560"/>
            <a:ext cx="4914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451735" y="192341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439160" y="2742565"/>
            <a:ext cx="800290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1210"/>
          <p:cNvSpPr/>
          <p:nvPr/>
        </p:nvSpPr>
        <p:spPr>
          <a:xfrm>
            <a:off x="4415790" y="3538855"/>
            <a:ext cx="679513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376545" y="4358640"/>
            <a:ext cx="657987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26300" y="1899603"/>
            <a:ext cx="1004888" cy="300037"/>
            <a:chOff x="7244862" y="2564012"/>
            <a:chExt cx="1005315" cy="299674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flipH="1">
            <a:off x="3914775" y="1899603"/>
            <a:ext cx="1004888" cy="300037"/>
            <a:chOff x="7244862" y="2564012"/>
            <a:chExt cx="1005315" cy="299674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1354404" flipV="1">
            <a:off x="6432550" y="3834765"/>
            <a:ext cx="1004888" cy="300038"/>
            <a:chOff x="7244862" y="2564012"/>
            <a:chExt cx="1005315" cy="299674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-1354404" flipH="1" flipV="1">
            <a:off x="4727575" y="3834765"/>
            <a:ext cx="1004888" cy="300038"/>
            <a:chOff x="7244862" y="2564012"/>
            <a:chExt cx="1005315" cy="299674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7244862" y="2564012"/>
              <a:ext cx="393895" cy="29967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49"/>
            <p:cNvCxnSpPr/>
            <p:nvPr/>
          </p:nvCxnSpPr>
          <p:spPr>
            <a:xfrm>
              <a:off x="7643056" y="2564012"/>
              <a:ext cx="607121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"/>
          <p:cNvGrpSpPr/>
          <p:nvPr/>
        </p:nvGrpSpPr>
        <p:grpSpPr>
          <a:xfrm>
            <a:off x="4102100" y="1593215"/>
            <a:ext cx="3940175" cy="3838575"/>
            <a:chOff x="4121518" y="1915221"/>
            <a:chExt cx="3939219" cy="3837413"/>
          </a:xfrm>
        </p:grpSpPr>
        <p:grpSp>
          <p:nvGrpSpPr>
            <p:cNvPr id="35856" name="Group 52"/>
            <p:cNvGrpSpPr/>
            <p:nvPr/>
          </p:nvGrpSpPr>
          <p:grpSpPr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4" name="Freeform 5"/>
              <p:cNvSpPr>
                <a:spLocks noEditPoints="1"/>
              </p:cNvSpPr>
              <p:nvPr/>
            </p:nvSpPr>
            <p:spPr bwMode="auto">
              <a:xfrm>
                <a:off x="3160707" y="1912160"/>
                <a:ext cx="1181098" cy="1243010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3886194" y="1916923"/>
                <a:ext cx="636587" cy="1238248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4621205" y="1916923"/>
                <a:ext cx="634999" cy="1238248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A099C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4797417" y="1912160"/>
                <a:ext cx="1189036" cy="1250949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95C1C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4522777" y="3336146"/>
                <a:ext cx="493712" cy="1050923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Freeform 10"/>
              <p:cNvSpPr>
                <a:spLocks noEditPoints="1"/>
              </p:cNvSpPr>
              <p:nvPr/>
            </p:nvSpPr>
            <p:spPr bwMode="auto">
              <a:xfrm>
                <a:off x="4522788" y="1634350"/>
                <a:ext cx="98425" cy="198437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5857" name="Shape 1094"/>
            <p:cNvSpPr/>
            <p:nvPr/>
          </p:nvSpPr>
          <p:spPr>
            <a:xfrm>
              <a:off x="4568684" y="3131690"/>
              <a:ext cx="376996" cy="269235"/>
            </a:xfrm>
            <a:custGeom>
              <a:avLst/>
              <a:gdLst/>
              <a:ahLst/>
              <a:cxnLst>
                <a:cxn ang="0">
                  <a:pos x="188498" y="134618"/>
                </a:cxn>
                <a:cxn ang="5898240">
                  <a:pos x="188498" y="134618"/>
                </a:cxn>
                <a:cxn ang="11796480">
                  <a:pos x="188498" y="134618"/>
                </a:cxn>
                <a:cxn ang="17694720">
                  <a:pos x="188498" y="134618"/>
                </a:cxn>
              </a:cxnLst>
              <a:rect l="0" t="0" r="0" b="0"/>
              <a:pathLst>
                <a:path w="21600" h="2160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62"/>
            <p:cNvSpPr>
              <a:spLocks noEditPoints="1"/>
            </p:cNvSpPr>
            <p:nvPr/>
          </p:nvSpPr>
          <p:spPr>
            <a:xfrm>
              <a:off x="5477986" y="3065772"/>
              <a:ext cx="320256" cy="360553"/>
            </a:xfrm>
            <a:custGeom>
              <a:avLst/>
              <a:gdLst/>
              <a:ahLst/>
              <a:cxnLst>
                <a:cxn ang="0">
                  <a:pos x="300240" y="0"/>
                </a:cxn>
                <a:cxn ang="0">
                  <a:pos x="256205" y="0"/>
                </a:cxn>
                <a:cxn ang="0">
                  <a:pos x="240192" y="20031"/>
                </a:cxn>
                <a:cxn ang="0">
                  <a:pos x="240192" y="360553"/>
                </a:cxn>
                <a:cxn ang="0">
                  <a:pos x="320256" y="360553"/>
                </a:cxn>
                <a:cxn ang="0">
                  <a:pos x="320256" y="20031"/>
                </a:cxn>
                <a:cxn ang="0">
                  <a:pos x="300240" y="0"/>
                </a:cxn>
                <a:cxn ang="0">
                  <a:pos x="180144" y="120184"/>
                </a:cxn>
                <a:cxn ang="0">
                  <a:pos x="136109" y="120184"/>
                </a:cxn>
                <a:cxn ang="0">
                  <a:pos x="120096" y="140215"/>
                </a:cxn>
                <a:cxn ang="0">
                  <a:pos x="120096" y="360553"/>
                </a:cxn>
                <a:cxn ang="0">
                  <a:pos x="200160" y="360553"/>
                </a:cxn>
                <a:cxn ang="0">
                  <a:pos x="200160" y="140215"/>
                </a:cxn>
                <a:cxn ang="0">
                  <a:pos x="180144" y="120184"/>
                </a:cxn>
                <a:cxn ang="0">
                  <a:pos x="60048" y="240369"/>
                </a:cxn>
                <a:cxn ang="0">
                  <a:pos x="16013" y="240369"/>
                </a:cxn>
                <a:cxn ang="0">
                  <a:pos x="0" y="260399"/>
                </a:cxn>
                <a:cxn ang="0">
                  <a:pos x="0" y="360553"/>
                </a:cxn>
                <a:cxn ang="0">
                  <a:pos x="80064" y="360553"/>
                </a:cxn>
                <a:cxn ang="0">
                  <a:pos x="80064" y="260399"/>
                </a:cxn>
                <a:cxn ang="0">
                  <a:pos x="60048" y="240369"/>
                </a:cxn>
              </a:cxnLst>
              <a:rect l="0" t="0" r="0" b="0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Shape 1090"/>
            <p:cNvSpPr/>
            <p:nvPr/>
          </p:nvSpPr>
          <p:spPr>
            <a:xfrm>
              <a:off x="6331218" y="3128517"/>
              <a:ext cx="396184" cy="336517"/>
            </a:xfrm>
            <a:custGeom>
              <a:avLst/>
              <a:gdLst/>
              <a:ahLst/>
              <a:cxnLst>
                <a:cxn ang="0">
                  <a:pos x="198092" y="168259"/>
                </a:cxn>
                <a:cxn ang="5898240">
                  <a:pos x="198092" y="168259"/>
                </a:cxn>
                <a:cxn ang="11796480">
                  <a:pos x="198092" y="168259"/>
                </a:cxn>
                <a:cxn ang="17694720">
                  <a:pos x="198092" y="168259"/>
                </a:cxn>
              </a:cxnLst>
              <a:rect l="0" t="0" r="0" b="0"/>
              <a:pathLst>
                <a:path w="21600" h="2160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Shape 1687"/>
            <p:cNvSpPr/>
            <p:nvPr/>
          </p:nvSpPr>
          <p:spPr>
            <a:xfrm>
              <a:off x="7266129" y="3116104"/>
              <a:ext cx="361315" cy="361342"/>
            </a:xfrm>
            <a:custGeom>
              <a:avLst/>
              <a:gdLst/>
              <a:ahLst/>
              <a:cxnLst>
                <a:cxn ang="0">
                  <a:pos x="180658" y="180671"/>
                </a:cxn>
                <a:cxn ang="5898240">
                  <a:pos x="180658" y="180671"/>
                </a:cxn>
                <a:cxn ang="11796480">
                  <a:pos x="180658" y="180671"/>
                </a:cxn>
                <a:cxn ang="17694720">
                  <a:pos x="180658" y="180671"/>
                </a:cxn>
              </a:cxnLst>
              <a:rect l="0" t="0" r="0" b="0"/>
              <a:pathLst>
                <a:path w="21600" h="2160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14690" y="14949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4690" y="1743710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3000" y="40305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3000" y="42792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6432" y="408131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6335" y="433006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3162" y="15933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065" y="184213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259205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734560" y="1631315"/>
            <a:ext cx="2863215" cy="3450590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210550" y="1631315"/>
            <a:ext cx="2863215" cy="3450590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57655" y="20499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8750" y="2490470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7125" y="20505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08220" y="249110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9000" y="208360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80095" y="2524125"/>
            <a:ext cx="252412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4287687" y="1044292"/>
            <a:ext cx="3473610" cy="4637688"/>
            <a:chOff x="4405038" y="1368263"/>
            <a:chExt cx="3473649" cy="4637619"/>
          </a:xfrm>
        </p:grpSpPr>
        <p:grpSp>
          <p:nvGrpSpPr>
            <p:cNvPr id="38" name="Group 118"/>
            <p:cNvGrpSpPr/>
            <p:nvPr/>
          </p:nvGrpSpPr>
          <p:grpSpPr>
            <a:xfrm>
              <a:off x="5614772" y="3646594"/>
              <a:ext cx="875232" cy="2359288"/>
              <a:chOff x="5588618" y="3680520"/>
              <a:chExt cx="988675" cy="1941036"/>
            </a:xfrm>
            <a:solidFill>
              <a:schemeClr val="accent5"/>
            </a:solidFill>
          </p:grpSpPr>
          <p:cxnSp>
            <p:nvCxnSpPr>
              <p:cNvPr id="45" name="Straight Connector 119"/>
              <p:cNvCxnSpPr/>
              <p:nvPr/>
            </p:nvCxnSpPr>
            <p:spPr>
              <a:xfrm>
                <a:off x="5616754" y="3786455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20"/>
              <p:cNvCxnSpPr/>
              <p:nvPr/>
            </p:nvCxnSpPr>
            <p:spPr>
              <a:xfrm>
                <a:off x="6525816" y="37838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121"/>
              <p:cNvCxnSpPr/>
              <p:nvPr/>
            </p:nvCxnSpPr>
            <p:spPr>
              <a:xfrm>
                <a:off x="5833054" y="3682011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22"/>
              <p:cNvCxnSpPr/>
              <p:nvPr/>
            </p:nvCxnSpPr>
            <p:spPr>
              <a:xfrm>
                <a:off x="6328716" y="3680520"/>
                <a:ext cx="4375" cy="1220057"/>
              </a:xfrm>
              <a:prstGeom prst="line">
                <a:avLst/>
              </a:prstGeom>
              <a:solidFill>
                <a:srgbClr val="75896D"/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123"/>
              <p:cNvSpPr>
                <a:spLocks noChangeAspect="1"/>
              </p:cNvSpPr>
              <p:nvPr/>
            </p:nvSpPr>
            <p:spPr bwMode="auto">
              <a:xfrm>
                <a:off x="5588618" y="4770963"/>
                <a:ext cx="988675" cy="850593"/>
              </a:xfrm>
              <a:custGeom>
                <a:avLst/>
                <a:gdLst>
                  <a:gd name="T0" fmla="*/ 2 w 226"/>
                  <a:gd name="T1" fmla="*/ 61 h 195"/>
                  <a:gd name="T2" fmla="*/ 56 w 226"/>
                  <a:gd name="T3" fmla="*/ 128 h 195"/>
                  <a:gd name="T4" fmla="*/ 56 w 226"/>
                  <a:gd name="T5" fmla="*/ 128 h 195"/>
                  <a:gd name="T6" fmla="*/ 108 w 226"/>
                  <a:gd name="T7" fmla="*/ 192 h 195"/>
                  <a:gd name="T8" fmla="*/ 113 w 226"/>
                  <a:gd name="T9" fmla="*/ 195 h 195"/>
                  <a:gd name="T10" fmla="*/ 119 w 226"/>
                  <a:gd name="T11" fmla="*/ 192 h 195"/>
                  <a:gd name="T12" fmla="*/ 171 w 226"/>
                  <a:gd name="T13" fmla="*/ 128 h 195"/>
                  <a:gd name="T14" fmla="*/ 171 w 226"/>
                  <a:gd name="T15" fmla="*/ 128 h 195"/>
                  <a:gd name="T16" fmla="*/ 224 w 226"/>
                  <a:gd name="T17" fmla="*/ 61 h 195"/>
                  <a:gd name="T18" fmla="*/ 225 w 226"/>
                  <a:gd name="T19" fmla="*/ 54 h 195"/>
                  <a:gd name="T20" fmla="*/ 219 w 226"/>
                  <a:gd name="T21" fmla="*/ 49 h 195"/>
                  <a:gd name="T22" fmla="*/ 178 w 226"/>
                  <a:gd name="T23" fmla="*/ 7 h 195"/>
                  <a:gd name="T24" fmla="*/ 177 w 226"/>
                  <a:gd name="T25" fmla="*/ 5 h 195"/>
                  <a:gd name="T26" fmla="*/ 169 w 226"/>
                  <a:gd name="T27" fmla="*/ 1 h 195"/>
                  <a:gd name="T28" fmla="*/ 166 w 226"/>
                  <a:gd name="T29" fmla="*/ 2 h 195"/>
                  <a:gd name="T30" fmla="*/ 163 w 226"/>
                  <a:gd name="T31" fmla="*/ 7 h 195"/>
                  <a:gd name="T32" fmla="*/ 113 w 226"/>
                  <a:gd name="T33" fmla="*/ 50 h 195"/>
                  <a:gd name="T34" fmla="*/ 64 w 226"/>
                  <a:gd name="T35" fmla="*/ 7 h 195"/>
                  <a:gd name="T36" fmla="*/ 56 w 226"/>
                  <a:gd name="T37" fmla="*/ 1 h 195"/>
                  <a:gd name="T38" fmla="*/ 56 w 226"/>
                  <a:gd name="T39" fmla="*/ 1 h 195"/>
                  <a:gd name="T40" fmla="*/ 53 w 226"/>
                  <a:gd name="T41" fmla="*/ 2 h 195"/>
                  <a:gd name="T42" fmla="*/ 50 w 226"/>
                  <a:gd name="T43" fmla="*/ 5 h 195"/>
                  <a:gd name="T44" fmla="*/ 49 w 226"/>
                  <a:gd name="T45" fmla="*/ 7 h 195"/>
                  <a:gd name="T46" fmla="*/ 7 w 226"/>
                  <a:gd name="T47" fmla="*/ 49 h 195"/>
                  <a:gd name="T48" fmla="*/ 1 w 226"/>
                  <a:gd name="T49" fmla="*/ 54 h 195"/>
                  <a:gd name="T50" fmla="*/ 2 w 226"/>
                  <a:gd name="T51" fmla="*/ 61 h 195"/>
                  <a:gd name="T52" fmla="*/ 75 w 226"/>
                  <a:gd name="T53" fmla="*/ 128 h 195"/>
                  <a:gd name="T54" fmla="*/ 152 w 226"/>
                  <a:gd name="T55" fmla="*/ 128 h 195"/>
                  <a:gd name="T56" fmla="*/ 113 w 226"/>
                  <a:gd name="T57" fmla="*/ 175 h 195"/>
                  <a:gd name="T58" fmla="*/ 75 w 226"/>
                  <a:gd name="T59" fmla="*/ 12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6" h="195">
                    <a:moveTo>
                      <a:pt x="2" y="61"/>
                    </a:move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9" y="194"/>
                      <a:pt x="111" y="195"/>
                      <a:pt x="113" y="195"/>
                    </a:cubicBezTo>
                    <a:cubicBezTo>
                      <a:pt x="116" y="195"/>
                      <a:pt x="118" y="194"/>
                      <a:pt x="119" y="192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224" y="61"/>
                      <a:pt x="224" y="61"/>
                      <a:pt x="224" y="61"/>
                    </a:cubicBezTo>
                    <a:cubicBezTo>
                      <a:pt x="226" y="59"/>
                      <a:pt x="226" y="56"/>
                      <a:pt x="225" y="54"/>
                    </a:cubicBezTo>
                    <a:cubicBezTo>
                      <a:pt x="224" y="51"/>
                      <a:pt x="222" y="50"/>
                      <a:pt x="219" y="49"/>
                    </a:cubicBezTo>
                    <a:cubicBezTo>
                      <a:pt x="198" y="46"/>
                      <a:pt x="180" y="29"/>
                      <a:pt x="178" y="7"/>
                    </a:cubicBezTo>
                    <a:cubicBezTo>
                      <a:pt x="178" y="6"/>
                      <a:pt x="177" y="5"/>
                      <a:pt x="177" y="5"/>
                    </a:cubicBezTo>
                    <a:cubicBezTo>
                      <a:pt x="175" y="2"/>
                      <a:pt x="172" y="0"/>
                      <a:pt x="169" y="1"/>
                    </a:cubicBezTo>
                    <a:cubicBezTo>
                      <a:pt x="168" y="1"/>
                      <a:pt x="167" y="1"/>
                      <a:pt x="166" y="2"/>
                    </a:cubicBezTo>
                    <a:cubicBezTo>
                      <a:pt x="164" y="3"/>
                      <a:pt x="163" y="5"/>
                      <a:pt x="163" y="7"/>
                    </a:cubicBezTo>
                    <a:cubicBezTo>
                      <a:pt x="160" y="31"/>
                      <a:pt x="138" y="50"/>
                      <a:pt x="113" y="50"/>
                    </a:cubicBezTo>
                    <a:cubicBezTo>
                      <a:pt x="88" y="50"/>
                      <a:pt x="67" y="31"/>
                      <a:pt x="64" y="7"/>
                    </a:cubicBezTo>
                    <a:cubicBezTo>
                      <a:pt x="63" y="3"/>
                      <a:pt x="60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4" y="1"/>
                      <a:pt x="53" y="2"/>
                    </a:cubicBezTo>
                    <a:cubicBezTo>
                      <a:pt x="51" y="2"/>
                      <a:pt x="50" y="3"/>
                      <a:pt x="50" y="5"/>
                    </a:cubicBezTo>
                    <a:cubicBezTo>
                      <a:pt x="49" y="5"/>
                      <a:pt x="49" y="6"/>
                      <a:pt x="49" y="7"/>
                    </a:cubicBezTo>
                    <a:cubicBezTo>
                      <a:pt x="46" y="29"/>
                      <a:pt x="29" y="46"/>
                      <a:pt x="7" y="49"/>
                    </a:cubicBezTo>
                    <a:cubicBezTo>
                      <a:pt x="4" y="50"/>
                      <a:pt x="2" y="51"/>
                      <a:pt x="1" y="54"/>
                    </a:cubicBezTo>
                    <a:cubicBezTo>
                      <a:pt x="0" y="56"/>
                      <a:pt x="1" y="59"/>
                      <a:pt x="2" y="61"/>
                    </a:cubicBezTo>
                    <a:close/>
                    <a:moveTo>
                      <a:pt x="75" y="128"/>
                    </a:moveTo>
                    <a:cubicBezTo>
                      <a:pt x="101" y="123"/>
                      <a:pt x="126" y="123"/>
                      <a:pt x="152" y="128"/>
                    </a:cubicBezTo>
                    <a:cubicBezTo>
                      <a:pt x="113" y="175"/>
                      <a:pt x="113" y="175"/>
                      <a:pt x="113" y="175"/>
                    </a:cubicBezTo>
                    <a:lnTo>
                      <a:pt x="75" y="1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9" name="Group 124"/>
            <p:cNvGrpSpPr>
              <a:grpSpLocks noChangeAspect="1"/>
            </p:cNvGrpSpPr>
            <p:nvPr/>
          </p:nvGrpSpPr>
          <p:grpSpPr>
            <a:xfrm>
              <a:off x="4405038" y="1368263"/>
              <a:ext cx="3473649" cy="2639940"/>
              <a:chOff x="2240403" y="3001584"/>
              <a:chExt cx="3626104" cy="2741391"/>
            </a:xfrm>
          </p:grpSpPr>
          <p:sp>
            <p:nvSpPr>
              <p:cNvPr id="40" name="Freeform: Shape 125"/>
              <p:cNvSpPr/>
              <p:nvPr/>
            </p:nvSpPr>
            <p:spPr>
              <a:xfrm>
                <a:off x="2983489" y="3790960"/>
                <a:ext cx="1952014" cy="1952015"/>
              </a:xfrm>
              <a:custGeom>
                <a:avLst/>
                <a:gdLst>
                  <a:gd name="connsiteX0" fmla="*/ 0 w 1952015"/>
                  <a:gd name="connsiteY0" fmla="*/ 976008 h 1952015"/>
                  <a:gd name="connsiteX1" fmla="*/ 976008 w 1952015"/>
                  <a:gd name="connsiteY1" fmla="*/ 0 h 1952015"/>
                  <a:gd name="connsiteX2" fmla="*/ 1952016 w 1952015"/>
                  <a:gd name="connsiteY2" fmla="*/ 976008 h 1952015"/>
                  <a:gd name="connsiteX3" fmla="*/ 976008 w 1952015"/>
                  <a:gd name="connsiteY3" fmla="*/ 1952016 h 1952015"/>
                  <a:gd name="connsiteX4" fmla="*/ 0 w 1952015"/>
                  <a:gd name="connsiteY4" fmla="*/ 976008 h 195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2015" h="1952015">
                    <a:moveTo>
                      <a:pt x="0" y="976008"/>
                    </a:moveTo>
                    <a:cubicBezTo>
                      <a:pt x="0" y="436974"/>
                      <a:pt x="436974" y="0"/>
                      <a:pt x="976008" y="0"/>
                    </a:cubicBezTo>
                    <a:cubicBezTo>
                      <a:pt x="1515042" y="0"/>
                      <a:pt x="1952016" y="436974"/>
                      <a:pt x="1952016" y="976008"/>
                    </a:cubicBezTo>
                    <a:cubicBezTo>
                      <a:pt x="1952016" y="1515042"/>
                      <a:pt x="1515042" y="1952016"/>
                      <a:pt x="976008" y="1952016"/>
                    </a:cubicBezTo>
                    <a:cubicBezTo>
                      <a:pt x="436974" y="1952016"/>
                      <a:pt x="0" y="1515042"/>
                      <a:pt x="0" y="976008"/>
                    </a:cubicBezTo>
                    <a:close/>
                  </a:path>
                </a:pathLst>
              </a:custGeom>
              <a:solidFill>
                <a:srgbClr val="95C1C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26"/>
              <p:cNvSpPr/>
              <p:nvPr/>
            </p:nvSpPr>
            <p:spPr>
              <a:xfrm>
                <a:off x="2240403" y="3119262"/>
                <a:ext cx="1419647" cy="1419647"/>
              </a:xfrm>
              <a:custGeom>
                <a:avLst/>
                <a:gdLst>
                  <a:gd name="connsiteX0" fmla="*/ 0 w 1419647"/>
                  <a:gd name="connsiteY0" fmla="*/ 709824 h 1419647"/>
                  <a:gd name="connsiteX1" fmla="*/ 709824 w 1419647"/>
                  <a:gd name="connsiteY1" fmla="*/ 0 h 1419647"/>
                  <a:gd name="connsiteX2" fmla="*/ 1419648 w 1419647"/>
                  <a:gd name="connsiteY2" fmla="*/ 709824 h 1419647"/>
                  <a:gd name="connsiteX3" fmla="*/ 709824 w 1419647"/>
                  <a:gd name="connsiteY3" fmla="*/ 1419648 h 1419647"/>
                  <a:gd name="connsiteX4" fmla="*/ 0 w 1419647"/>
                  <a:gd name="connsiteY4" fmla="*/ 709824 h 141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647" h="1419647">
                    <a:moveTo>
                      <a:pt x="0" y="709824"/>
                    </a:moveTo>
                    <a:cubicBezTo>
                      <a:pt x="0" y="317799"/>
                      <a:pt x="317799" y="0"/>
                      <a:pt x="709824" y="0"/>
                    </a:cubicBezTo>
                    <a:cubicBezTo>
                      <a:pt x="1101849" y="0"/>
                      <a:pt x="1419648" y="317799"/>
                      <a:pt x="1419648" y="709824"/>
                    </a:cubicBezTo>
                    <a:cubicBezTo>
                      <a:pt x="1419648" y="1101849"/>
                      <a:pt x="1101849" y="1419648"/>
                      <a:pt x="709824" y="1419648"/>
                    </a:cubicBezTo>
                    <a:cubicBezTo>
                      <a:pt x="317799" y="1419648"/>
                      <a:pt x="0" y="1101849"/>
                      <a:pt x="0" y="70982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16791"/>
                  <a:satOff val="-17268"/>
                  <a:lumOff val="-10389"/>
                  <a:alphaOff val="0"/>
                </a:schemeClr>
              </a:fillRef>
              <a:effectRef idx="0">
                <a:schemeClr val="accent2">
                  <a:hueOff val="-716791"/>
                  <a:satOff val="-17268"/>
                  <a:lumOff val="-1038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27"/>
              <p:cNvSpPr/>
              <p:nvPr/>
            </p:nvSpPr>
            <p:spPr>
              <a:xfrm>
                <a:off x="4162929" y="3001584"/>
                <a:ext cx="1703578" cy="1703578"/>
              </a:xfrm>
              <a:custGeom>
                <a:avLst/>
                <a:gdLst>
                  <a:gd name="connsiteX0" fmla="*/ 0 w 1390964"/>
                  <a:gd name="connsiteY0" fmla="*/ 695482 h 1390964"/>
                  <a:gd name="connsiteX1" fmla="*/ 695482 w 1390964"/>
                  <a:gd name="connsiteY1" fmla="*/ 0 h 1390964"/>
                  <a:gd name="connsiteX2" fmla="*/ 1390964 w 1390964"/>
                  <a:gd name="connsiteY2" fmla="*/ 695482 h 1390964"/>
                  <a:gd name="connsiteX3" fmla="*/ 695482 w 1390964"/>
                  <a:gd name="connsiteY3" fmla="*/ 1390964 h 1390964"/>
                  <a:gd name="connsiteX4" fmla="*/ 0 w 1390964"/>
                  <a:gd name="connsiteY4" fmla="*/ 695482 h 139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964" h="1390964">
                    <a:moveTo>
                      <a:pt x="146973" y="842454"/>
                    </a:moveTo>
                    <a:cubicBezTo>
                      <a:pt x="65803" y="539522"/>
                      <a:pt x="245577" y="228144"/>
                      <a:pt x="548510" y="146973"/>
                    </a:cubicBezTo>
                    <a:cubicBezTo>
                      <a:pt x="851442" y="65803"/>
                      <a:pt x="1162820" y="245577"/>
                      <a:pt x="1243991" y="548510"/>
                    </a:cubicBezTo>
                    <a:cubicBezTo>
                      <a:pt x="1325161" y="851442"/>
                      <a:pt x="1145387" y="1162820"/>
                      <a:pt x="842454" y="1243991"/>
                    </a:cubicBezTo>
                    <a:cubicBezTo>
                      <a:pt x="539522" y="1325161"/>
                      <a:pt x="228144" y="1145387"/>
                      <a:pt x="146973" y="842454"/>
                    </a:cubicBezTo>
                    <a:close/>
                  </a:path>
                </a:pathLst>
              </a:custGeom>
              <a:solidFill>
                <a:srgbClr val="A099CB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33582"/>
                  <a:satOff val="-34540"/>
                  <a:lumOff val="-20781"/>
                  <a:alphaOff val="0"/>
                </a:schemeClr>
              </a:fillRef>
              <a:effectRef idx="0">
                <a:schemeClr val="accent2">
                  <a:hueOff val="-1433582"/>
                  <a:satOff val="-34540"/>
                  <a:lumOff val="-2078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锐字工房云字库细圆GBK" panose="02010604000000000000" pitchFamily="2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" name="Freeform: Shape 131"/>
          <p:cNvSpPr/>
          <p:nvPr/>
        </p:nvSpPr>
        <p:spPr bwMode="auto">
          <a:xfrm>
            <a:off x="4756150" y="1551940"/>
            <a:ext cx="437515" cy="437515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Freeform: Shape 132"/>
          <p:cNvSpPr/>
          <p:nvPr/>
        </p:nvSpPr>
        <p:spPr bwMode="auto">
          <a:xfrm>
            <a:off x="6726555" y="1551940"/>
            <a:ext cx="437515" cy="437515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0" name="Freeform: Shape 133"/>
          <p:cNvSpPr/>
          <p:nvPr/>
        </p:nvSpPr>
        <p:spPr bwMode="auto">
          <a:xfrm>
            <a:off x="5641340" y="2523490"/>
            <a:ext cx="568960" cy="56896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3" name="Freeform: Shape 134"/>
          <p:cNvSpPr/>
          <p:nvPr/>
        </p:nvSpPr>
        <p:spPr>
          <a:xfrm>
            <a:off x="5237480" y="3170555"/>
            <a:ext cx="137668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45719" tIns="-1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Freeform: Shape 135"/>
          <p:cNvSpPr/>
          <p:nvPr/>
        </p:nvSpPr>
        <p:spPr>
          <a:xfrm>
            <a:off x="436054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</a:p>
        </p:txBody>
      </p:sp>
      <p:sp>
        <p:nvSpPr>
          <p:cNvPr id="13" name="Freeform: Shape 136"/>
          <p:cNvSpPr/>
          <p:nvPr/>
        </p:nvSpPr>
        <p:spPr>
          <a:xfrm>
            <a:off x="6332855" y="2058670"/>
            <a:ext cx="1193800" cy="184785"/>
          </a:xfrm>
          <a:custGeom>
            <a:avLst/>
            <a:gdLst>
              <a:gd name="connsiteX0" fmla="*/ 0 w 1730742"/>
              <a:gd name="connsiteY0" fmla="*/ 0 h 834084"/>
              <a:gd name="connsiteX1" fmla="*/ 1730742 w 1730742"/>
              <a:gd name="connsiteY1" fmla="*/ 0 h 834084"/>
              <a:gd name="connsiteX2" fmla="*/ 1730742 w 1730742"/>
              <a:gd name="connsiteY2" fmla="*/ 834084 h 834084"/>
              <a:gd name="connsiteX3" fmla="*/ 0 w 1730742"/>
              <a:gd name="connsiteY3" fmla="*/ 834084 h 834084"/>
              <a:gd name="connsiteX4" fmla="*/ 0 w 1730742"/>
              <a:gd name="connsiteY4" fmla="*/ 0 h 83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742" h="834084">
                <a:moveTo>
                  <a:pt x="0" y="0"/>
                </a:moveTo>
                <a:lnTo>
                  <a:pt x="1730742" y="0"/>
                </a:lnTo>
                <a:lnTo>
                  <a:pt x="1730742" y="834084"/>
                </a:lnTo>
                <a:lnTo>
                  <a:pt x="0" y="8340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0" tIns="0" rIns="0" bIns="0" anchor="ctr" anchorCtr="0">
            <a:normAutofit fontScale="97500"/>
          </a:bodyPr>
          <a:lstStyle/>
          <a:p>
            <a:pPr lvl="0" algn="ctr" defTabSz="80010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  <a:sym typeface="微软雅黑 Light" panose="020B0502040204020203" pitchFamily="34" charset="-122"/>
              </a:rPr>
              <a:t>KEYWORD</a:t>
            </a:r>
            <a:endParaRPr lang="zh-CN" altLang="en-US" sz="12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4" name="Group 137"/>
          <p:cNvGrpSpPr/>
          <p:nvPr/>
        </p:nvGrpSpPr>
        <p:grpSpPr>
          <a:xfrm>
            <a:off x="3004185" y="2311400"/>
            <a:ext cx="1444625" cy="951230"/>
            <a:chOff x="3672114" y="2961703"/>
            <a:chExt cx="1188615" cy="782652"/>
          </a:xfrm>
        </p:grpSpPr>
        <p:cxnSp>
          <p:nvCxnSpPr>
            <p:cNvPr id="36" name="Straight Connector 138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39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0"/>
          <p:cNvGrpSpPr/>
          <p:nvPr/>
        </p:nvGrpSpPr>
        <p:grpSpPr>
          <a:xfrm flipH="1">
            <a:off x="7473950" y="2311400"/>
            <a:ext cx="1444625" cy="951230"/>
            <a:chOff x="3672114" y="2961703"/>
            <a:chExt cx="1188615" cy="782652"/>
          </a:xfrm>
        </p:grpSpPr>
        <p:cxnSp>
          <p:nvCxnSpPr>
            <p:cNvPr id="34" name="Straight Connector 141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2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3"/>
          <p:cNvGrpSpPr/>
          <p:nvPr/>
        </p:nvGrpSpPr>
        <p:grpSpPr>
          <a:xfrm flipH="1">
            <a:off x="6459855" y="3538220"/>
            <a:ext cx="1444625" cy="951230"/>
            <a:chOff x="3672114" y="2961703"/>
            <a:chExt cx="1188615" cy="782652"/>
          </a:xfrm>
        </p:grpSpPr>
        <p:cxnSp>
          <p:nvCxnSpPr>
            <p:cNvPr id="32" name="Straight Connector 144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5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6"/>
          <p:cNvGrpSpPr/>
          <p:nvPr/>
        </p:nvGrpSpPr>
        <p:grpSpPr>
          <a:xfrm flipV="1">
            <a:off x="4870450" y="4454525"/>
            <a:ext cx="585470" cy="419735"/>
            <a:chOff x="3672114" y="2961703"/>
            <a:chExt cx="1188615" cy="782652"/>
          </a:xfrm>
        </p:grpSpPr>
        <p:cxnSp>
          <p:nvCxnSpPr>
            <p:cNvPr id="30" name="Straight Connector 147"/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8"/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098915" y="25528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8915" y="28016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18780" y="42407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8780" y="448945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53897" y="41435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75485" y="4392295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71147" y="2641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2735" y="2890520"/>
            <a:ext cx="2583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50670" y="101282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50670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0670" y="285813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50670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0670" y="470725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50670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8445" y="101282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08445" y="153543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8445" y="2858135"/>
            <a:ext cx="2009775" cy="410845"/>
          </a:xfrm>
          <a:prstGeom prst="roundRect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08445" y="338074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08445" y="4707255"/>
            <a:ext cx="2009775" cy="410845"/>
          </a:xfrm>
          <a:prstGeom prst="round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KEYWORD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8445" y="5229860"/>
            <a:ext cx="36791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165935" y="1761289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6489435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5165935" y="4282023"/>
            <a:ext cx="1632278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95C1C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819476" y="3020508"/>
            <a:ext cx="1632280" cy="817287"/>
          </a:xfrm>
          <a:custGeom>
            <a:avLst/>
            <a:gdLst>
              <a:gd name="connsiteX0" fmla="*/ 1213505 w 1391850"/>
              <a:gd name="connsiteY0" fmla="*/ 0 h 696292"/>
              <a:gd name="connsiteX1" fmla="*/ 1391850 w 1391850"/>
              <a:gd name="connsiteY1" fmla="*/ 680523 h 696292"/>
              <a:gd name="connsiteX2" fmla="*/ 664395 w 1391850"/>
              <a:gd name="connsiteY2" fmla="*/ 679784 h 696292"/>
              <a:gd name="connsiteX3" fmla="*/ 810270 w 1391850"/>
              <a:gd name="connsiteY3" fmla="*/ 476062 h 696292"/>
              <a:gd name="connsiteX4" fmla="*/ 0 w 1391850"/>
              <a:gd name="connsiteY4" fmla="*/ 696292 h 696292"/>
              <a:gd name="connsiteX5" fmla="*/ 1084978 w 1391850"/>
              <a:gd name="connsiteY5" fmla="*/ 149640 h 69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close/>
              </a:path>
            </a:pathLst>
          </a:custGeom>
          <a:solidFill>
            <a:srgbClr val="A099CB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微软雅黑 Light" panose="020B0502040204020203" pitchFamily="34" charset="-122"/>
              <a:ea typeface="锐字工房云字库细圆GBK" panose="02010604000000000000" pitchFamily="2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1015" y="27192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1015" y="296799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93585" y="11438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3585" y="139255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7312" y="3260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160" y="35096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9037" y="48503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2885" y="5099050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9850" y="4242435"/>
            <a:ext cx="12268200" cy="268351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c8f4ae6f4264a20801ff19a372429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90" y="3411855"/>
            <a:ext cx="3779520" cy="346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33475" y="973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3475" y="248602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11620" y="984885"/>
            <a:ext cx="791845" cy="791845"/>
          </a:xfrm>
          <a:prstGeom prst="roundRect">
            <a:avLst/>
          </a:prstGeom>
          <a:noFill/>
          <a:ln>
            <a:solidFill>
              <a:srgbClr val="A099C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A099CB"/>
                </a:solidFill>
              </a:rPr>
              <a:t>03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11620" y="2497455"/>
            <a:ext cx="791845" cy="791845"/>
          </a:xfrm>
          <a:prstGeom prst="roundRect">
            <a:avLst/>
          </a:prstGeom>
          <a:noFill/>
          <a:ln>
            <a:solidFill>
              <a:srgbClr val="95C1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rgbClr val="95C1C4"/>
                </a:solidFill>
              </a:rPr>
              <a:t>04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00580" y="973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0580" y="1222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0580" y="24861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0580" y="273494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0495" y="9850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0495" y="123380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0495" y="24976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添加标题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0495" y="2746375"/>
            <a:ext cx="355155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43985" y="5019675"/>
            <a:ext cx="74936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4" y="3166110"/>
            <a:ext cx="777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专业电子辞典与普通电子辞典的异同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91335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3"/>
          <p:cNvSpPr/>
          <p:nvPr/>
        </p:nvSpPr>
        <p:spPr>
          <a:xfrm>
            <a:off x="3827145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33"/>
          <p:cNvSpPr/>
          <p:nvPr/>
        </p:nvSpPr>
        <p:spPr>
          <a:xfrm>
            <a:off x="5741670" y="1729740"/>
            <a:ext cx="2268220" cy="2265680"/>
          </a:xfrm>
          <a:prstGeom prst="ellips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33"/>
          <p:cNvSpPr/>
          <p:nvPr/>
        </p:nvSpPr>
        <p:spPr>
          <a:xfrm>
            <a:off x="7860030" y="1729740"/>
            <a:ext cx="2268220" cy="2265680"/>
          </a:xfrm>
          <a:prstGeom prst="ellips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8418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12"/>
          <p:cNvSpPr/>
          <p:nvPr/>
        </p:nvSpPr>
        <p:spPr>
          <a:xfrm>
            <a:off x="1532255" y="4790440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各领域专业电子词典介绍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6C8DEE-2B12-4999-A8A3-EB70C0DD6154}"/>
              </a:ext>
            </a:extLst>
          </p:cNvPr>
          <p:cNvSpPr txBox="1"/>
          <p:nvPr/>
        </p:nvSpPr>
        <p:spPr>
          <a:xfrm>
            <a:off x="4090035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27FEFB-5E60-4158-B373-1EC985E77D5C}"/>
              </a:ext>
            </a:extLst>
          </p:cNvPr>
          <p:cNvSpPr txBox="1"/>
          <p:nvPr/>
        </p:nvSpPr>
        <p:spPr>
          <a:xfrm>
            <a:off x="600456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98CE8E-EDEF-48EF-8E06-D36DEB775E77}"/>
              </a:ext>
            </a:extLst>
          </p:cNvPr>
          <p:cNvSpPr txBox="1"/>
          <p:nvPr/>
        </p:nvSpPr>
        <p:spPr>
          <a:xfrm>
            <a:off x="8122920" y="2502450"/>
            <a:ext cx="174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医学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51660" y="1762373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1660" y="282345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1660" y="388136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51660" y="5026908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44575" y="1778883"/>
            <a:ext cx="608330" cy="591185"/>
            <a:chOff x="860271" y="1518068"/>
            <a:chExt cx="493370" cy="479245"/>
          </a:xfrm>
        </p:grpSpPr>
        <p:sp>
          <p:nvSpPr>
            <p:cNvPr id="45" name="Rounded Rectangle 44"/>
            <p:cNvSpPr/>
            <p:nvPr/>
          </p:nvSpPr>
          <p:spPr>
            <a:xfrm>
              <a:off x="860271" y="1518068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44575" y="2792343"/>
            <a:ext cx="608330" cy="591185"/>
            <a:chOff x="840159" y="2185414"/>
            <a:chExt cx="493370" cy="479245"/>
          </a:xfrm>
        </p:grpSpPr>
        <p:sp>
          <p:nvSpPr>
            <p:cNvPr id="48" name="Rounded Rectangle 47"/>
            <p:cNvSpPr/>
            <p:nvPr/>
          </p:nvSpPr>
          <p:spPr>
            <a:xfrm>
              <a:off x="840159" y="2185414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49" name="Freeform 100"/>
            <p:cNvSpPr>
              <a:spLocks noEditPoints="1"/>
            </p:cNvSpPr>
            <p:nvPr/>
          </p:nvSpPr>
          <p:spPr bwMode="auto">
            <a:xfrm>
              <a:off x="971750" y="2314705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44575" y="3850253"/>
            <a:ext cx="608330" cy="591185"/>
            <a:chOff x="840159" y="2852760"/>
            <a:chExt cx="493370" cy="479245"/>
          </a:xfrm>
        </p:grpSpPr>
        <p:sp>
          <p:nvSpPr>
            <p:cNvPr id="51" name="Rounded Rectangle 50"/>
            <p:cNvSpPr/>
            <p:nvPr/>
          </p:nvSpPr>
          <p:spPr>
            <a:xfrm>
              <a:off x="840159" y="2852760"/>
              <a:ext cx="493370" cy="479245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Freeform 144"/>
            <p:cNvSpPr>
              <a:spLocks noEditPoints="1"/>
            </p:cNvSpPr>
            <p:nvPr/>
          </p:nvSpPr>
          <p:spPr bwMode="auto">
            <a:xfrm>
              <a:off x="955869" y="2990792"/>
              <a:ext cx="261950" cy="203180"/>
            </a:xfrm>
            <a:custGeom>
              <a:avLst/>
              <a:gdLst/>
              <a:ahLst/>
              <a:cxnLst>
                <a:cxn ang="0">
                  <a:pos x="67" y="55"/>
                </a:cxn>
                <a:cxn ang="0">
                  <a:pos x="65" y="56"/>
                </a:cxn>
                <a:cxn ang="0">
                  <a:pos x="8" y="56"/>
                </a:cxn>
                <a:cxn ang="0">
                  <a:pos x="6" y="55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72" y="36"/>
                </a:cxn>
                <a:cxn ang="0">
                  <a:pos x="67" y="55"/>
                </a:cxn>
                <a:cxn ang="0">
                  <a:pos x="11" y="30"/>
                </a:cxn>
                <a:cxn ang="0">
                  <a:pos x="6" y="36"/>
                </a:cxn>
                <a:cxn ang="0">
                  <a:pos x="11" y="41"/>
                </a:cxn>
                <a:cxn ang="0">
                  <a:pos x="16" y="36"/>
                </a:cxn>
                <a:cxn ang="0">
                  <a:pos x="11" y="30"/>
                </a:cxn>
                <a:cxn ang="0">
                  <a:pos x="18" y="12"/>
                </a:cxn>
                <a:cxn ang="0">
                  <a:pos x="13" y="18"/>
                </a:cxn>
                <a:cxn ang="0">
                  <a:pos x="18" y="23"/>
                </a:cxn>
                <a:cxn ang="0">
                  <a:pos x="24" y="18"/>
                </a:cxn>
                <a:cxn ang="0">
                  <a:pos x="18" y="12"/>
                </a:cxn>
                <a:cxn ang="0">
                  <a:pos x="45" y="22"/>
                </a:cxn>
                <a:cxn ang="0">
                  <a:pos x="43" y="18"/>
                </a:cxn>
                <a:cxn ang="0">
                  <a:pos x="40" y="20"/>
                </a:cxn>
                <a:cxn ang="0">
                  <a:pos x="36" y="36"/>
                </a:cxn>
                <a:cxn ang="0">
                  <a:pos x="29" y="41"/>
                </a:cxn>
                <a:cxn ang="0">
                  <a:pos x="34" y="51"/>
                </a:cxn>
                <a:cxn ang="0">
                  <a:pos x="44" y="45"/>
                </a:cxn>
                <a:cxn ang="0">
                  <a:pos x="41" y="37"/>
                </a:cxn>
                <a:cxn ang="0">
                  <a:pos x="45" y="22"/>
                </a:cxn>
                <a:cxn ang="0">
                  <a:pos x="36" y="5"/>
                </a:cxn>
                <a:cxn ang="0">
                  <a:pos x="31" y="10"/>
                </a:cxn>
                <a:cxn ang="0">
                  <a:pos x="36" y="15"/>
                </a:cxn>
                <a:cxn ang="0">
                  <a:pos x="42" y="10"/>
                </a:cxn>
                <a:cxn ang="0">
                  <a:pos x="36" y="5"/>
                </a:cxn>
                <a:cxn ang="0">
                  <a:pos x="54" y="12"/>
                </a:cxn>
                <a:cxn ang="0">
                  <a:pos x="49" y="18"/>
                </a:cxn>
                <a:cxn ang="0">
                  <a:pos x="54" y="23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62" y="30"/>
                </a:cxn>
                <a:cxn ang="0">
                  <a:pos x="57" y="36"/>
                </a:cxn>
                <a:cxn ang="0">
                  <a:pos x="62" y="41"/>
                </a:cxn>
                <a:cxn ang="0">
                  <a:pos x="67" y="36"/>
                </a:cxn>
                <a:cxn ang="0">
                  <a:pos x="62" y="30"/>
                </a:cxn>
              </a:cxnLst>
              <a:rect l="0" t="0" r="r" b="b"/>
              <a:pathLst>
                <a:path w="72" h="56">
                  <a:moveTo>
                    <a:pt x="67" y="55"/>
                  </a:moveTo>
                  <a:cubicBezTo>
                    <a:pt x="66" y="56"/>
                    <a:pt x="66" y="56"/>
                    <a:pt x="65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7" y="56"/>
                    <a:pt x="6" y="55"/>
                  </a:cubicBezTo>
                  <a:cubicBezTo>
                    <a:pt x="2" y="49"/>
                    <a:pt x="0" y="42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42"/>
                    <a:pt x="70" y="49"/>
                    <a:pt x="67" y="55"/>
                  </a:cubicBezTo>
                  <a:close/>
                  <a:moveTo>
                    <a:pt x="11" y="30"/>
                  </a:moveTo>
                  <a:cubicBezTo>
                    <a:pt x="8" y="30"/>
                    <a:pt x="6" y="33"/>
                    <a:pt x="6" y="36"/>
                  </a:cubicBezTo>
                  <a:cubicBezTo>
                    <a:pt x="6" y="38"/>
                    <a:pt x="8" y="41"/>
                    <a:pt x="11" y="41"/>
                  </a:cubicBezTo>
                  <a:cubicBezTo>
                    <a:pt x="14" y="41"/>
                    <a:pt x="16" y="38"/>
                    <a:pt x="16" y="36"/>
                  </a:cubicBezTo>
                  <a:cubicBezTo>
                    <a:pt x="16" y="33"/>
                    <a:pt x="14" y="30"/>
                    <a:pt x="11" y="30"/>
                  </a:cubicBezTo>
                  <a:close/>
                  <a:moveTo>
                    <a:pt x="18" y="12"/>
                  </a:moveTo>
                  <a:cubicBezTo>
                    <a:pt x="16" y="12"/>
                    <a:pt x="13" y="15"/>
                    <a:pt x="13" y="18"/>
                  </a:cubicBezTo>
                  <a:cubicBezTo>
                    <a:pt x="13" y="20"/>
                    <a:pt x="16" y="23"/>
                    <a:pt x="18" y="23"/>
                  </a:cubicBezTo>
                  <a:cubicBezTo>
                    <a:pt x="21" y="23"/>
                    <a:pt x="24" y="20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  <a:moveTo>
                    <a:pt x="45" y="22"/>
                  </a:moveTo>
                  <a:cubicBezTo>
                    <a:pt x="45" y="20"/>
                    <a:pt x="44" y="19"/>
                    <a:pt x="43" y="18"/>
                  </a:cubicBezTo>
                  <a:cubicBezTo>
                    <a:pt x="42" y="18"/>
                    <a:pt x="40" y="19"/>
                    <a:pt x="40" y="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30" y="38"/>
                    <a:pt x="29" y="41"/>
                  </a:cubicBezTo>
                  <a:cubicBezTo>
                    <a:pt x="28" y="45"/>
                    <a:pt x="30" y="50"/>
                    <a:pt x="34" y="51"/>
                  </a:cubicBezTo>
                  <a:cubicBezTo>
                    <a:pt x="39" y="52"/>
                    <a:pt x="43" y="49"/>
                    <a:pt x="44" y="45"/>
                  </a:cubicBezTo>
                  <a:cubicBezTo>
                    <a:pt x="45" y="42"/>
                    <a:pt x="43" y="39"/>
                    <a:pt x="41" y="37"/>
                  </a:cubicBezTo>
                  <a:lnTo>
                    <a:pt x="45" y="22"/>
                  </a:lnTo>
                  <a:close/>
                  <a:moveTo>
                    <a:pt x="36" y="5"/>
                  </a:moveTo>
                  <a:cubicBezTo>
                    <a:pt x="34" y="5"/>
                    <a:pt x="31" y="7"/>
                    <a:pt x="31" y="10"/>
                  </a:cubicBezTo>
                  <a:cubicBezTo>
                    <a:pt x="31" y="13"/>
                    <a:pt x="34" y="15"/>
                    <a:pt x="36" y="15"/>
                  </a:cubicBezTo>
                  <a:cubicBezTo>
                    <a:pt x="39" y="15"/>
                    <a:pt x="42" y="13"/>
                    <a:pt x="42" y="10"/>
                  </a:cubicBezTo>
                  <a:cubicBezTo>
                    <a:pt x="42" y="7"/>
                    <a:pt x="39" y="5"/>
                    <a:pt x="36" y="5"/>
                  </a:cubicBezTo>
                  <a:close/>
                  <a:moveTo>
                    <a:pt x="54" y="12"/>
                  </a:moveTo>
                  <a:cubicBezTo>
                    <a:pt x="52" y="12"/>
                    <a:pt x="49" y="15"/>
                    <a:pt x="49" y="18"/>
                  </a:cubicBezTo>
                  <a:cubicBezTo>
                    <a:pt x="49" y="20"/>
                    <a:pt x="52" y="23"/>
                    <a:pt x="54" y="23"/>
                  </a:cubicBezTo>
                  <a:cubicBezTo>
                    <a:pt x="57" y="23"/>
                    <a:pt x="60" y="20"/>
                    <a:pt x="60" y="18"/>
                  </a:cubicBezTo>
                  <a:cubicBezTo>
                    <a:pt x="60" y="15"/>
                    <a:pt x="57" y="12"/>
                    <a:pt x="54" y="12"/>
                  </a:cubicBezTo>
                  <a:close/>
                  <a:moveTo>
                    <a:pt x="62" y="30"/>
                  </a:moveTo>
                  <a:cubicBezTo>
                    <a:pt x="59" y="30"/>
                    <a:pt x="57" y="33"/>
                    <a:pt x="57" y="36"/>
                  </a:cubicBezTo>
                  <a:cubicBezTo>
                    <a:pt x="57" y="38"/>
                    <a:pt x="59" y="41"/>
                    <a:pt x="62" y="41"/>
                  </a:cubicBezTo>
                  <a:cubicBezTo>
                    <a:pt x="65" y="41"/>
                    <a:pt x="67" y="38"/>
                    <a:pt x="67" y="36"/>
                  </a:cubicBezTo>
                  <a:cubicBezTo>
                    <a:pt x="67" y="33"/>
                    <a:pt x="65" y="30"/>
                    <a:pt x="62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4575" y="5024368"/>
            <a:ext cx="608330" cy="591185"/>
            <a:chOff x="840159" y="3520106"/>
            <a:chExt cx="493370" cy="479245"/>
          </a:xfrm>
        </p:grpSpPr>
        <p:sp>
          <p:nvSpPr>
            <p:cNvPr id="54" name="Rounded Rectangle 53"/>
            <p:cNvSpPr/>
            <p:nvPr/>
          </p:nvSpPr>
          <p:spPr>
            <a:xfrm>
              <a:off x="840159" y="3520106"/>
              <a:ext cx="493370" cy="479245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5" name="Freeform 152"/>
            <p:cNvSpPr>
              <a:spLocks noEditPoints="1"/>
            </p:cNvSpPr>
            <p:nvPr/>
          </p:nvSpPr>
          <p:spPr bwMode="auto">
            <a:xfrm>
              <a:off x="955869" y="3638690"/>
              <a:ext cx="261950" cy="242077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17615" y="5033258"/>
            <a:ext cx="613410" cy="562610"/>
            <a:chOff x="4674" y="7979"/>
            <a:chExt cx="966" cy="886"/>
          </a:xfrm>
        </p:grpSpPr>
        <p:sp>
          <p:nvSpPr>
            <p:cNvPr id="19" name="Rounded Rectangle 53"/>
            <p:cNvSpPr/>
            <p:nvPr/>
          </p:nvSpPr>
          <p:spPr>
            <a:xfrm>
              <a:off x="4674" y="7979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0" name="稻壳儿小白白(http://dwz.cn/Wu2UP)"/>
            <p:cNvSpPr>
              <a:spLocks noEditPoints="1"/>
            </p:cNvSpPr>
            <p:nvPr/>
          </p:nvSpPr>
          <p:spPr>
            <a:xfrm>
              <a:off x="4911" y="8179"/>
              <a:ext cx="490" cy="480"/>
            </a:xfrm>
            <a:custGeom>
              <a:avLst/>
              <a:gdLst/>
              <a:ahLst/>
              <a:cxnLst>
                <a:cxn ang="0">
                  <a:pos x="309935" y="165867"/>
                </a:cxn>
                <a:cxn ang="0">
                  <a:pos x="289273" y="193511"/>
                </a:cxn>
                <a:cxn ang="0">
                  <a:pos x="254835" y="200422"/>
                </a:cxn>
                <a:cxn ang="0">
                  <a:pos x="268610" y="234978"/>
                </a:cxn>
                <a:cxn ang="0">
                  <a:pos x="268610" y="241889"/>
                </a:cxn>
                <a:cxn ang="0">
                  <a:pos x="241061" y="269533"/>
                </a:cxn>
                <a:cxn ang="0">
                  <a:pos x="220398" y="248800"/>
                </a:cxn>
                <a:cxn ang="0">
                  <a:pos x="206623" y="221156"/>
                </a:cxn>
                <a:cxn ang="0">
                  <a:pos x="151524" y="241889"/>
                </a:cxn>
                <a:cxn ang="0">
                  <a:pos x="158411" y="269533"/>
                </a:cxn>
                <a:cxn ang="0">
                  <a:pos x="165299" y="276445"/>
                </a:cxn>
                <a:cxn ang="0">
                  <a:pos x="137749" y="304089"/>
                </a:cxn>
                <a:cxn ang="0">
                  <a:pos x="110199" y="290267"/>
                </a:cxn>
                <a:cxn ang="0">
                  <a:pos x="103312" y="255711"/>
                </a:cxn>
                <a:cxn ang="0">
                  <a:pos x="68874" y="269533"/>
                </a:cxn>
                <a:cxn ang="0">
                  <a:pos x="61987" y="269533"/>
                </a:cxn>
                <a:cxn ang="0">
                  <a:pos x="34437" y="241889"/>
                </a:cxn>
                <a:cxn ang="0">
                  <a:pos x="55100" y="214245"/>
                </a:cxn>
                <a:cxn ang="0">
                  <a:pos x="82649" y="207333"/>
                </a:cxn>
                <a:cxn ang="0">
                  <a:pos x="61987" y="152045"/>
                </a:cxn>
                <a:cxn ang="0">
                  <a:pos x="34437" y="158956"/>
                </a:cxn>
                <a:cxn ang="0">
                  <a:pos x="27550" y="158956"/>
                </a:cxn>
                <a:cxn ang="0">
                  <a:pos x="0" y="131311"/>
                </a:cxn>
                <a:cxn ang="0">
                  <a:pos x="20662" y="110578"/>
                </a:cxn>
                <a:cxn ang="0">
                  <a:pos x="48212" y="96756"/>
                </a:cxn>
                <a:cxn ang="0">
                  <a:pos x="34437" y="69111"/>
                </a:cxn>
                <a:cxn ang="0">
                  <a:pos x="34437" y="62200"/>
                </a:cxn>
                <a:cxn ang="0">
                  <a:pos x="61987" y="34556"/>
                </a:cxn>
                <a:cxn ang="0">
                  <a:pos x="89537" y="55289"/>
                </a:cxn>
                <a:cxn ang="0">
                  <a:pos x="96424" y="82933"/>
                </a:cxn>
                <a:cxn ang="0">
                  <a:pos x="158411" y="62200"/>
                </a:cxn>
                <a:cxn ang="0">
                  <a:pos x="144636" y="34556"/>
                </a:cxn>
                <a:cxn ang="0">
                  <a:pos x="144636" y="27644"/>
                </a:cxn>
                <a:cxn ang="0">
                  <a:pos x="172186" y="0"/>
                </a:cxn>
                <a:cxn ang="0">
                  <a:pos x="192848" y="13822"/>
                </a:cxn>
                <a:cxn ang="0">
                  <a:pos x="206623" y="48378"/>
                </a:cxn>
                <a:cxn ang="0">
                  <a:pos x="234173" y="34556"/>
                </a:cxn>
                <a:cxn ang="0">
                  <a:pos x="241061" y="34556"/>
                </a:cxn>
                <a:cxn ang="0">
                  <a:pos x="268610" y="62200"/>
                </a:cxn>
                <a:cxn ang="0">
                  <a:pos x="247948" y="82933"/>
                </a:cxn>
                <a:cxn ang="0">
                  <a:pos x="220398" y="96756"/>
                </a:cxn>
                <a:cxn ang="0">
                  <a:pos x="241061" y="152045"/>
                </a:cxn>
                <a:cxn ang="0">
                  <a:pos x="268610" y="145133"/>
                </a:cxn>
                <a:cxn ang="0">
                  <a:pos x="282385" y="138222"/>
                </a:cxn>
                <a:cxn ang="0">
                  <a:pos x="309935" y="165867"/>
                </a:cxn>
                <a:cxn ang="0">
                  <a:pos x="192848" y="172778"/>
                </a:cxn>
                <a:cxn ang="0">
                  <a:pos x="172186" y="110578"/>
                </a:cxn>
                <a:cxn ang="0">
                  <a:pos x="117087" y="131311"/>
                </a:cxn>
                <a:cxn ang="0">
                  <a:pos x="130861" y="186600"/>
                </a:cxn>
                <a:cxn ang="0">
                  <a:pos x="192848" y="172778"/>
                </a:cxn>
              </a:cxnLst>
              <a:rect l="0" t="0" r="0" b="0"/>
              <a:pathLst>
                <a:path w="45" h="44">
                  <a:moveTo>
                    <a:pt x="45" y="24"/>
                  </a:moveTo>
                  <a:cubicBezTo>
                    <a:pt x="45" y="26"/>
                    <a:pt x="44" y="27"/>
                    <a:pt x="42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39" y="37"/>
                    <a:pt x="37" y="39"/>
                    <a:pt x="35" y="39"/>
                  </a:cubicBezTo>
                  <a:cubicBezTo>
                    <a:pt x="34" y="39"/>
                    <a:pt x="32" y="38"/>
                    <a:pt x="32" y="3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4" y="40"/>
                    <a:pt x="24" y="40"/>
                  </a:cubicBezTo>
                  <a:cubicBezTo>
                    <a:pt x="24" y="42"/>
                    <a:pt x="22" y="44"/>
                    <a:pt x="20" y="44"/>
                  </a:cubicBezTo>
                  <a:cubicBezTo>
                    <a:pt x="18" y="44"/>
                    <a:pt x="17" y="43"/>
                    <a:pt x="16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9" y="39"/>
                  </a:cubicBezTo>
                  <a:cubicBezTo>
                    <a:pt x="7" y="39"/>
                    <a:pt x="5" y="37"/>
                    <a:pt x="5" y="35"/>
                  </a:cubicBezTo>
                  <a:cubicBezTo>
                    <a:pt x="5" y="33"/>
                    <a:pt x="6" y="32"/>
                    <a:pt x="8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ubicBezTo>
                    <a:pt x="11" y="5"/>
                    <a:pt x="12" y="6"/>
                    <a:pt x="13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9" y="7"/>
                    <a:pt x="39" y="9"/>
                  </a:cubicBezTo>
                  <a:cubicBezTo>
                    <a:pt x="39" y="10"/>
                    <a:pt x="38" y="12"/>
                    <a:pt x="36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0"/>
                    <a:pt x="41" y="20"/>
                  </a:cubicBezTo>
                  <a:cubicBezTo>
                    <a:pt x="43" y="20"/>
                    <a:pt x="45" y="22"/>
                    <a:pt x="45" y="24"/>
                  </a:cubicBezTo>
                  <a:close/>
                  <a:moveTo>
                    <a:pt x="28" y="2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09995" y="3926453"/>
            <a:ext cx="613410" cy="562610"/>
            <a:chOff x="4674" y="6183"/>
            <a:chExt cx="966" cy="886"/>
          </a:xfrm>
        </p:grpSpPr>
        <p:sp>
          <p:nvSpPr>
            <p:cNvPr id="16" name="Rounded Rectangle 50"/>
            <p:cNvSpPr/>
            <p:nvPr/>
          </p:nvSpPr>
          <p:spPr>
            <a:xfrm>
              <a:off x="4674" y="6183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40" name="稻壳儿小白白(http://dwz.cn/Wu2UP)"/>
            <p:cNvSpPr>
              <a:spLocks noEditPoints="1"/>
            </p:cNvSpPr>
            <p:nvPr/>
          </p:nvSpPr>
          <p:spPr>
            <a:xfrm>
              <a:off x="4911" y="6419"/>
              <a:ext cx="470" cy="447"/>
            </a:xfrm>
            <a:custGeom>
              <a:avLst/>
              <a:gdLst/>
              <a:ahLst/>
              <a:cxnLst>
                <a:cxn ang="0">
                  <a:pos x="76294" y="249031"/>
                </a:cxn>
                <a:cxn ang="0">
                  <a:pos x="62422" y="262866"/>
                </a:cxn>
                <a:cxn ang="0">
                  <a:pos x="6936" y="262866"/>
                </a:cxn>
                <a:cxn ang="0">
                  <a:pos x="0" y="249031"/>
                </a:cxn>
                <a:cxn ang="0">
                  <a:pos x="0" y="131433"/>
                </a:cxn>
                <a:cxn ang="0">
                  <a:pos x="6936" y="117598"/>
                </a:cxn>
                <a:cxn ang="0">
                  <a:pos x="62422" y="117598"/>
                </a:cxn>
                <a:cxn ang="0">
                  <a:pos x="76294" y="131433"/>
                </a:cxn>
                <a:cxn ang="0">
                  <a:pos x="76294" y="249031"/>
                </a:cxn>
                <a:cxn ang="0">
                  <a:pos x="34679" y="214444"/>
                </a:cxn>
                <a:cxn ang="0">
                  <a:pos x="20807" y="228279"/>
                </a:cxn>
                <a:cxn ang="0">
                  <a:pos x="34679" y="235196"/>
                </a:cxn>
                <a:cxn ang="0">
                  <a:pos x="48551" y="228279"/>
                </a:cxn>
                <a:cxn ang="0">
                  <a:pos x="34679" y="214444"/>
                </a:cxn>
                <a:cxn ang="0">
                  <a:pos x="284367" y="159103"/>
                </a:cxn>
                <a:cxn ang="0">
                  <a:pos x="284367" y="172938"/>
                </a:cxn>
                <a:cxn ang="0">
                  <a:pos x="277432" y="200609"/>
                </a:cxn>
                <a:cxn ang="0">
                  <a:pos x="277432" y="221361"/>
                </a:cxn>
                <a:cxn ang="0">
                  <a:pos x="270496" y="235196"/>
                </a:cxn>
                <a:cxn ang="0">
                  <a:pos x="263560" y="269784"/>
                </a:cxn>
                <a:cxn ang="0">
                  <a:pos x="221945" y="283619"/>
                </a:cxn>
                <a:cxn ang="0">
                  <a:pos x="215010" y="283619"/>
                </a:cxn>
                <a:cxn ang="0">
                  <a:pos x="201138" y="283619"/>
                </a:cxn>
                <a:cxn ang="0">
                  <a:pos x="201138" y="283619"/>
                </a:cxn>
                <a:cxn ang="0">
                  <a:pos x="124844" y="269784"/>
                </a:cxn>
                <a:cxn ang="0">
                  <a:pos x="97101" y="262866"/>
                </a:cxn>
                <a:cxn ang="0">
                  <a:pos x="90165" y="249031"/>
                </a:cxn>
                <a:cxn ang="0">
                  <a:pos x="90165" y="131433"/>
                </a:cxn>
                <a:cxn ang="0">
                  <a:pos x="97101" y="117598"/>
                </a:cxn>
                <a:cxn ang="0">
                  <a:pos x="131780" y="83010"/>
                </a:cxn>
                <a:cxn ang="0">
                  <a:pos x="152587" y="62258"/>
                </a:cxn>
                <a:cxn ang="0">
                  <a:pos x="159523" y="34588"/>
                </a:cxn>
                <a:cxn ang="0">
                  <a:pos x="173395" y="6918"/>
                </a:cxn>
                <a:cxn ang="0">
                  <a:pos x="180331" y="0"/>
                </a:cxn>
                <a:cxn ang="0">
                  <a:pos x="221945" y="48423"/>
                </a:cxn>
                <a:cxn ang="0">
                  <a:pos x="215010" y="83010"/>
                </a:cxn>
                <a:cxn ang="0">
                  <a:pos x="208074" y="96846"/>
                </a:cxn>
                <a:cxn ang="0">
                  <a:pos x="256624" y="96846"/>
                </a:cxn>
                <a:cxn ang="0">
                  <a:pos x="298239" y="131433"/>
                </a:cxn>
                <a:cxn ang="0">
                  <a:pos x="284367" y="159103"/>
                </a:cxn>
              </a:cxnLst>
              <a:rect l="0" t="0" r="0" b="0"/>
              <a:pathLst>
                <a:path w="43" h="41">
                  <a:moveTo>
                    <a:pt x="11" y="36"/>
                  </a:moveTo>
                  <a:cubicBezTo>
                    <a:pt x="11" y="37"/>
                    <a:pt x="10" y="38"/>
                    <a:pt x="9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7"/>
                    <a:pt x="1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8"/>
                    <a:pt x="11" y="19"/>
                  </a:cubicBezTo>
                  <a:lnTo>
                    <a:pt x="11" y="36"/>
                  </a:lnTo>
                  <a:close/>
                  <a:moveTo>
                    <a:pt x="5" y="31"/>
                  </a:moveTo>
                  <a:cubicBezTo>
                    <a:pt x="4" y="31"/>
                    <a:pt x="3" y="32"/>
                    <a:pt x="3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6" y="31"/>
                    <a:pt x="5" y="31"/>
                  </a:cubicBezTo>
                  <a:close/>
                  <a:moveTo>
                    <a:pt x="41" y="23"/>
                  </a:moveTo>
                  <a:cubicBezTo>
                    <a:pt x="41" y="24"/>
                    <a:pt x="41" y="25"/>
                    <a:pt x="41" y="25"/>
                  </a:cubicBezTo>
                  <a:cubicBezTo>
                    <a:pt x="42" y="26"/>
                    <a:pt x="41" y="28"/>
                    <a:pt x="40" y="29"/>
                  </a:cubicBezTo>
                  <a:cubicBezTo>
                    <a:pt x="41" y="30"/>
                    <a:pt x="41" y="31"/>
                    <a:pt x="40" y="32"/>
                  </a:cubicBezTo>
                  <a:cubicBezTo>
                    <a:pt x="40" y="33"/>
                    <a:pt x="40" y="34"/>
                    <a:pt x="39" y="34"/>
                  </a:cubicBezTo>
                  <a:cubicBezTo>
                    <a:pt x="39" y="36"/>
                    <a:pt x="39" y="38"/>
                    <a:pt x="38" y="39"/>
                  </a:cubicBezTo>
                  <a:cubicBezTo>
                    <a:pt x="36" y="41"/>
                    <a:pt x="35" y="41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1"/>
                    <a:pt x="21" y="40"/>
                    <a:pt x="18" y="39"/>
                  </a:cubicBezTo>
                  <a:cubicBezTo>
                    <a:pt x="17" y="38"/>
                    <a:pt x="15" y="38"/>
                    <a:pt x="14" y="38"/>
                  </a:cubicBezTo>
                  <a:cubicBezTo>
                    <a:pt x="13" y="38"/>
                    <a:pt x="13" y="37"/>
                    <a:pt x="13" y="3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7"/>
                    <a:pt x="14" y="17"/>
                  </a:cubicBezTo>
                  <a:cubicBezTo>
                    <a:pt x="15" y="17"/>
                    <a:pt x="18" y="14"/>
                    <a:pt x="19" y="12"/>
                  </a:cubicBezTo>
                  <a:cubicBezTo>
                    <a:pt x="20" y="11"/>
                    <a:pt x="21" y="10"/>
                    <a:pt x="22" y="9"/>
                  </a:cubicBezTo>
                  <a:cubicBezTo>
                    <a:pt x="23" y="8"/>
                    <a:pt x="23" y="7"/>
                    <a:pt x="23" y="5"/>
                  </a:cubicBezTo>
                  <a:cubicBezTo>
                    <a:pt x="24" y="3"/>
                    <a:pt x="24" y="2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32" y="0"/>
                    <a:pt x="32" y="5"/>
                    <a:pt x="32" y="7"/>
                  </a:cubicBezTo>
                  <a:cubicBezTo>
                    <a:pt x="32" y="9"/>
                    <a:pt x="31" y="11"/>
                    <a:pt x="31" y="12"/>
                  </a:cubicBezTo>
                  <a:cubicBezTo>
                    <a:pt x="30" y="13"/>
                    <a:pt x="30" y="13"/>
                    <a:pt x="30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0" y="14"/>
                    <a:pt x="43" y="16"/>
                    <a:pt x="43" y="19"/>
                  </a:cubicBezTo>
                  <a:cubicBezTo>
                    <a:pt x="43" y="20"/>
                    <a:pt x="42" y="22"/>
                    <a:pt x="41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7615" y="2885053"/>
            <a:ext cx="613410" cy="562610"/>
            <a:chOff x="4674" y="4704"/>
            <a:chExt cx="966" cy="886"/>
          </a:xfrm>
        </p:grpSpPr>
        <p:sp>
          <p:nvSpPr>
            <p:cNvPr id="13" name="Rounded Rectangle 47"/>
            <p:cNvSpPr/>
            <p:nvPr/>
          </p:nvSpPr>
          <p:spPr>
            <a:xfrm>
              <a:off x="4674" y="4704"/>
              <a:ext cx="967" cy="886"/>
            </a:xfrm>
            <a:prstGeom prst="roundRect">
              <a:avLst/>
            </a:prstGeom>
            <a:solidFill>
              <a:srgbClr val="95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02" name="稻壳儿小白白(http://dwz.cn/Wu2UP)"/>
            <p:cNvSpPr>
              <a:spLocks noEditPoints="1"/>
            </p:cNvSpPr>
            <p:nvPr/>
          </p:nvSpPr>
          <p:spPr>
            <a:xfrm>
              <a:off x="4901" y="4924"/>
              <a:ext cx="490" cy="492"/>
            </a:xfrm>
            <a:custGeom>
              <a:avLst/>
              <a:gdLst/>
              <a:ahLst/>
              <a:cxnLst>
                <a:cxn ang="0">
                  <a:pos x="289273" y="312861"/>
                </a:cxn>
                <a:cxn ang="0">
                  <a:pos x="268610" y="305909"/>
                </a:cxn>
                <a:cxn ang="0">
                  <a:pos x="206623" y="243336"/>
                </a:cxn>
                <a:cxn ang="0">
                  <a:pos x="130861" y="264194"/>
                </a:cxn>
                <a:cxn ang="0">
                  <a:pos x="0" y="132097"/>
                </a:cxn>
                <a:cxn ang="0">
                  <a:pos x="130861" y="0"/>
                </a:cxn>
                <a:cxn ang="0">
                  <a:pos x="261723" y="132097"/>
                </a:cxn>
                <a:cxn ang="0">
                  <a:pos x="241061" y="208574"/>
                </a:cxn>
                <a:cxn ang="0">
                  <a:pos x="303048" y="271146"/>
                </a:cxn>
                <a:cxn ang="0">
                  <a:pos x="309935" y="285051"/>
                </a:cxn>
                <a:cxn ang="0">
                  <a:pos x="289273" y="312861"/>
                </a:cxn>
                <a:cxn ang="0">
                  <a:pos x="130861" y="48667"/>
                </a:cxn>
                <a:cxn ang="0">
                  <a:pos x="48212" y="132097"/>
                </a:cxn>
                <a:cxn ang="0">
                  <a:pos x="130861" y="215526"/>
                </a:cxn>
                <a:cxn ang="0">
                  <a:pos x="213511" y="132097"/>
                </a:cxn>
                <a:cxn ang="0">
                  <a:pos x="130861" y="48667"/>
                </a:cxn>
              </a:cxnLst>
              <a:rect l="0" t="0" r="0" b="0"/>
              <a:pathLst>
                <a:path w="45" h="45">
                  <a:moveTo>
                    <a:pt x="42" y="45"/>
                  </a:moveTo>
                  <a:cubicBezTo>
                    <a:pt x="41" y="45"/>
                    <a:pt x="40" y="44"/>
                    <a:pt x="39" y="4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7"/>
                    <a:pt x="23" y="38"/>
                    <a:pt x="19" y="38"/>
                  </a:cubicBez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23"/>
                    <a:pt x="37" y="27"/>
                    <a:pt x="35" y="3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40"/>
                    <a:pt x="45" y="41"/>
                    <a:pt x="45" y="41"/>
                  </a:cubicBezTo>
                  <a:cubicBezTo>
                    <a:pt x="45" y="43"/>
                    <a:pt x="43" y="45"/>
                    <a:pt x="42" y="45"/>
                  </a:cubicBezTo>
                  <a:close/>
                  <a:moveTo>
                    <a:pt x="19" y="7"/>
                  </a:moveTo>
                  <a:cubicBezTo>
                    <a:pt x="13" y="7"/>
                    <a:pt x="7" y="13"/>
                    <a:pt x="7" y="19"/>
                  </a:cubicBezTo>
                  <a:cubicBezTo>
                    <a:pt x="7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7"/>
                    <a:pt x="19" y="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43015" y="1827143"/>
            <a:ext cx="613410" cy="562610"/>
            <a:chOff x="4714" y="2996"/>
            <a:chExt cx="966" cy="886"/>
          </a:xfrm>
        </p:grpSpPr>
        <p:sp>
          <p:nvSpPr>
            <p:cNvPr id="10" name="Rounded Rectangle 44"/>
            <p:cNvSpPr/>
            <p:nvPr/>
          </p:nvSpPr>
          <p:spPr>
            <a:xfrm>
              <a:off x="4714" y="2996"/>
              <a:ext cx="967" cy="886"/>
            </a:xfrm>
            <a:prstGeom prst="roundRect">
              <a:avLst/>
            </a:prstGeom>
            <a:solidFill>
              <a:srgbClr val="A09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1811" name="稻壳儿小白白(http://dwz.cn/Wu2UP)"/>
            <p:cNvSpPr>
              <a:spLocks noEditPoints="1"/>
            </p:cNvSpPr>
            <p:nvPr/>
          </p:nvSpPr>
          <p:spPr>
            <a:xfrm>
              <a:off x="4975" y="3222"/>
              <a:ext cx="445" cy="445"/>
            </a:xfrm>
            <a:custGeom>
              <a:avLst/>
              <a:gdLst/>
              <a:ahLst/>
              <a:cxnLst>
                <a:cxn ang="0">
                  <a:pos x="76093" y="138351"/>
                </a:cxn>
                <a:cxn ang="0">
                  <a:pos x="0" y="124516"/>
                </a:cxn>
                <a:cxn ang="0">
                  <a:pos x="13835" y="89928"/>
                </a:cxn>
                <a:cxn ang="0">
                  <a:pos x="89928" y="110681"/>
                </a:cxn>
                <a:cxn ang="0">
                  <a:pos x="69176" y="83010"/>
                </a:cxn>
                <a:cxn ang="0">
                  <a:pos x="20753" y="6918"/>
                </a:cxn>
                <a:cxn ang="0">
                  <a:pos x="62258" y="0"/>
                </a:cxn>
                <a:cxn ang="0">
                  <a:pos x="69176" y="83010"/>
                </a:cxn>
                <a:cxn ang="0">
                  <a:pos x="62258" y="283619"/>
                </a:cxn>
                <a:cxn ang="0">
                  <a:pos x="20753" y="276701"/>
                </a:cxn>
                <a:cxn ang="0">
                  <a:pos x="69176" y="152186"/>
                </a:cxn>
                <a:cxn ang="0">
                  <a:pos x="186774" y="214444"/>
                </a:cxn>
                <a:cxn ang="0">
                  <a:pos x="110681" y="235196"/>
                </a:cxn>
                <a:cxn ang="0">
                  <a:pos x="89928" y="207526"/>
                </a:cxn>
                <a:cxn ang="0">
                  <a:pos x="172939" y="186773"/>
                </a:cxn>
                <a:cxn ang="0">
                  <a:pos x="186774" y="214444"/>
                </a:cxn>
                <a:cxn ang="0">
                  <a:pos x="117599" y="172938"/>
                </a:cxn>
                <a:cxn ang="0">
                  <a:pos x="124516" y="0"/>
                </a:cxn>
                <a:cxn ang="0">
                  <a:pos x="166021" y="6918"/>
                </a:cxn>
                <a:cxn ang="0">
                  <a:pos x="166021" y="276701"/>
                </a:cxn>
                <a:cxn ang="0">
                  <a:pos x="124516" y="283619"/>
                </a:cxn>
                <a:cxn ang="0">
                  <a:pos x="117599" y="249031"/>
                </a:cxn>
                <a:cxn ang="0">
                  <a:pos x="166021" y="276701"/>
                </a:cxn>
                <a:cxn ang="0">
                  <a:pos x="262867" y="89928"/>
                </a:cxn>
                <a:cxn ang="0">
                  <a:pos x="186774" y="76093"/>
                </a:cxn>
                <a:cxn ang="0">
                  <a:pos x="207527" y="48423"/>
                </a:cxn>
                <a:cxn ang="0">
                  <a:pos x="283620" y="62258"/>
                </a:cxn>
                <a:cxn ang="0">
                  <a:pos x="255950" y="34588"/>
                </a:cxn>
                <a:cxn ang="0">
                  <a:pos x="214444" y="6918"/>
                </a:cxn>
                <a:cxn ang="0">
                  <a:pos x="255950" y="0"/>
                </a:cxn>
                <a:cxn ang="0">
                  <a:pos x="255950" y="34588"/>
                </a:cxn>
                <a:cxn ang="0">
                  <a:pos x="255950" y="283619"/>
                </a:cxn>
                <a:cxn ang="0">
                  <a:pos x="214444" y="276701"/>
                </a:cxn>
                <a:cxn ang="0">
                  <a:pos x="255950" y="103763"/>
                </a:cxn>
              </a:cxnLst>
              <a:rect l="0" t="0" r="0" b="0"/>
              <a:pathLst>
                <a:path w="41" h="41">
                  <a:moveTo>
                    <a:pt x="13" y="18"/>
                  </a:moveTo>
                  <a:cubicBezTo>
                    <a:pt x="13" y="19"/>
                    <a:pt x="12" y="20"/>
                    <a:pt x="1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5"/>
                    <a:pt x="13" y="16"/>
                  </a:cubicBezTo>
                  <a:lnTo>
                    <a:pt x="13" y="18"/>
                  </a:lnTo>
                  <a:close/>
                  <a:moveTo>
                    <a:pt x="10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lnTo>
                    <a:pt x="10" y="12"/>
                  </a:ln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9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3" y="40"/>
                    <a:pt x="3" y="4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40"/>
                  </a:lnTo>
                  <a:close/>
                  <a:moveTo>
                    <a:pt x="27" y="31"/>
                  </a:moveTo>
                  <a:cubicBezTo>
                    <a:pt x="27" y="33"/>
                    <a:pt x="26" y="34"/>
                    <a:pt x="2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3"/>
                    <a:pt x="13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7" y="28"/>
                    <a:pt x="27" y="30"/>
                  </a:cubicBezTo>
                  <a:lnTo>
                    <a:pt x="27" y="31"/>
                  </a:lnTo>
                  <a:close/>
                  <a:moveTo>
                    <a:pt x="24" y="25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lnTo>
                    <a:pt x="24" y="25"/>
                  </a:lnTo>
                  <a:close/>
                  <a:moveTo>
                    <a:pt x="24" y="40"/>
                  </a:moveTo>
                  <a:cubicBezTo>
                    <a:pt x="24" y="40"/>
                    <a:pt x="23" y="41"/>
                    <a:pt x="23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1"/>
                    <a:pt x="17" y="40"/>
                    <a:pt x="17" y="4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0"/>
                  </a:lnTo>
                  <a:close/>
                  <a:moveTo>
                    <a:pt x="41" y="11"/>
                  </a:moveTo>
                  <a:cubicBezTo>
                    <a:pt x="41" y="12"/>
                    <a:pt x="40" y="13"/>
                    <a:pt x="38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8" y="13"/>
                    <a:pt x="27" y="12"/>
                    <a:pt x="27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8" y="7"/>
                    <a:pt x="3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7"/>
                    <a:pt x="41" y="8"/>
                    <a:pt x="41" y="9"/>
                  </a:cubicBezTo>
                  <a:lnTo>
                    <a:pt x="41" y="11"/>
                  </a:lnTo>
                  <a:close/>
                  <a:moveTo>
                    <a:pt x="37" y="5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1"/>
                  </a:cubicBezTo>
                  <a:lnTo>
                    <a:pt x="37" y="5"/>
                  </a:lnTo>
                  <a:close/>
                  <a:moveTo>
                    <a:pt x="37" y="40"/>
                  </a:moveTo>
                  <a:cubicBezTo>
                    <a:pt x="37" y="40"/>
                    <a:pt x="37" y="41"/>
                    <a:pt x="37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0"/>
                    <a:pt x="31" y="4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35"/>
          <p:cNvSpPr txBox="1"/>
          <p:nvPr/>
        </p:nvSpPr>
        <p:spPr>
          <a:xfrm>
            <a:off x="7156450" y="1714748"/>
            <a:ext cx="404495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5" name="TextBox 36"/>
          <p:cNvSpPr txBox="1"/>
          <p:nvPr/>
        </p:nvSpPr>
        <p:spPr>
          <a:xfrm>
            <a:off x="7156450" y="277583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6" name="TextBox 37"/>
          <p:cNvSpPr txBox="1"/>
          <p:nvPr/>
        </p:nvSpPr>
        <p:spPr>
          <a:xfrm>
            <a:off x="7156450" y="383374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7156450" y="4979283"/>
            <a:ext cx="4100830" cy="7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F7876CFB-5C00-4B8B-944D-91E0146C608C}"/>
              </a:ext>
            </a:extLst>
          </p:cNvPr>
          <p:cNvSpPr/>
          <p:nvPr/>
        </p:nvSpPr>
        <p:spPr>
          <a:xfrm>
            <a:off x="1286662" y="541665"/>
            <a:ext cx="90601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800" dirty="0">
                <a:solidFill>
                  <a:srgbClr val="3132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专业电子词典与普通电子词典的异同</a:t>
            </a:r>
            <a:endParaRPr lang="en-GB" altLang="zh-CN" sz="2800" dirty="0">
              <a:solidFill>
                <a:srgbClr val="3132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9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专业领域电子词典需求分析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E6FD45EB-4B3B-4DD8-A910-EDA5C8EB7707}"/>
              </a:ext>
            </a:extLst>
          </p:cNvPr>
          <p:cNvSpPr/>
          <p:nvPr/>
        </p:nvSpPr>
        <p:spPr>
          <a:xfrm>
            <a:off x="1008294" y="191641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译员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4E284F8D-B632-4833-9BDA-C5CC6FBBFC2F}"/>
              </a:ext>
            </a:extLst>
          </p:cNvPr>
          <p:cNvSpPr/>
          <p:nvPr/>
        </p:nvSpPr>
        <p:spPr>
          <a:xfrm>
            <a:off x="1008294" y="4112430"/>
            <a:ext cx="1942974" cy="1521094"/>
          </a:xfrm>
          <a:prstGeom prst="roundRect">
            <a:avLst>
              <a:gd name="adj" fmla="val 6631"/>
            </a:avLst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专业人士</a:t>
            </a:r>
            <a:endParaRPr lang="en-US" sz="2800" b="1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4833B-9A8C-4FB8-B16C-F5D22E97BF2D}"/>
              </a:ext>
            </a:extLst>
          </p:cNvPr>
          <p:cNvSpPr txBox="1"/>
          <p:nvPr/>
        </p:nvSpPr>
        <p:spPr>
          <a:xfrm>
            <a:off x="3434114" y="275797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569BB-535D-4D52-8D4F-1F9923A08119}"/>
              </a:ext>
            </a:extLst>
          </p:cNvPr>
          <p:cNvSpPr txBox="1"/>
          <p:nvPr/>
        </p:nvSpPr>
        <p:spPr>
          <a:xfrm>
            <a:off x="3434114" y="202935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746D78-A16E-4069-9EBA-58DD2D39F13B}"/>
              </a:ext>
            </a:extLst>
          </p:cNvPr>
          <p:cNvSpPr txBox="1"/>
          <p:nvPr/>
        </p:nvSpPr>
        <p:spPr>
          <a:xfrm>
            <a:off x="3434114" y="4953999"/>
            <a:ext cx="58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1000" kern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09859-6C96-41D8-8401-3AAF912A453A}"/>
              </a:ext>
            </a:extLst>
          </p:cNvPr>
          <p:cNvSpPr txBox="1"/>
          <p:nvPr/>
        </p:nvSpPr>
        <p:spPr>
          <a:xfrm>
            <a:off x="3434114" y="4225372"/>
            <a:ext cx="300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spc="42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 panose="020B0604030504040204" charset="0"/>
                <a:ea typeface="微软雅黑" panose="020B0503020204020204" pitchFamily="34" charset="-122"/>
                <a:cs typeface="Oswald Light"/>
                <a:sym typeface="+mn-ea"/>
              </a:rPr>
              <a:t>使用场景和目的</a:t>
            </a:r>
            <a:endParaRPr lang="en-US" altLang="zh-CN" sz="2400" b="1" spc="42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 panose="020B0604030504040204" charset="0"/>
              <a:ea typeface="微软雅黑" panose="020B0503020204020204" pitchFamily="34" charset="-122"/>
              <a:cs typeface="Oswald Light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A86963-B1B8-4349-AAE8-E18C812A6C5A}"/>
              </a:ext>
            </a:extLst>
          </p:cNvPr>
          <p:cNvSpPr txBox="1"/>
          <p:nvPr/>
        </p:nvSpPr>
        <p:spPr>
          <a:xfrm>
            <a:off x="10005551" y="602299"/>
            <a:ext cx="1015663" cy="1061061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33F266-8553-485A-86D9-E9E07B77F2D6}"/>
              </a:ext>
            </a:extLst>
          </p:cNvPr>
          <p:cNvSpPr/>
          <p:nvPr/>
        </p:nvSpPr>
        <p:spPr>
          <a:xfrm>
            <a:off x="10420300" y="1419859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户</a:t>
            </a:r>
            <a:endParaRPr lang="zh-CN" altLang="en-US" sz="5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19AE70-C8E5-4169-8061-82946C8F8782}"/>
              </a:ext>
            </a:extLst>
          </p:cNvPr>
          <p:cNvSpPr/>
          <p:nvPr/>
        </p:nvSpPr>
        <p:spPr>
          <a:xfrm>
            <a:off x="10094862" y="2325286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USERS</a:t>
            </a:r>
            <a:endParaRPr lang="en-US" altLang="zh-CN" sz="32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7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 199"/>
          <p:cNvSpPr/>
          <p:nvPr/>
        </p:nvSpPr>
        <p:spPr>
          <a:xfrm>
            <a:off x="6044565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99"/>
          <p:cNvSpPr/>
          <p:nvPr/>
        </p:nvSpPr>
        <p:spPr>
          <a:xfrm flipH="1">
            <a:off x="4348480" y="370268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199"/>
          <p:cNvSpPr/>
          <p:nvPr/>
        </p:nvSpPr>
        <p:spPr>
          <a:xfrm flipV="1">
            <a:off x="6044565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99"/>
          <p:cNvSpPr/>
          <p:nvPr/>
        </p:nvSpPr>
        <p:spPr>
          <a:xfrm flipH="1" flipV="1">
            <a:off x="4348480" y="1971675"/>
            <a:ext cx="1587500" cy="15875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83480" y="2581275"/>
            <a:ext cx="60325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2545" y="2581275"/>
            <a:ext cx="65849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3480" y="4001770"/>
            <a:ext cx="67183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9210" y="4001770"/>
            <a:ext cx="65786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B55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35595" y="2083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新媒体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35595" y="233235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5595" y="418545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ea typeface="微软雅黑" panose="020B0503020204020204" pitchFamily="34" charset="-122"/>
                <a:sym typeface="+mn-ea"/>
              </a:rPr>
              <a:t>行业资讯 ？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5595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764" y="41854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用户访谈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260" y="443420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3764" y="2092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问卷调查</a:t>
            </a:r>
            <a:endParaRPr lang="en-US" altLang="zh-CN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260" y="2341245"/>
            <a:ext cx="336550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56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医学专业电子词典的畅想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3999</Words>
  <Application>Microsoft Office PowerPoint</Application>
  <PresentationFormat>宽屏</PresentationFormat>
  <Paragraphs>227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 Unicode MS</vt:lpstr>
      <vt:lpstr>FontAwesome</vt:lpstr>
      <vt:lpstr>Gill Sans</vt:lpstr>
      <vt:lpstr>Open Sans</vt:lpstr>
      <vt:lpstr>Oswald Light</vt:lpstr>
      <vt:lpstr>Roboto Light</vt:lpstr>
      <vt:lpstr>Roboto Medium</vt:lpstr>
      <vt:lpstr>ヒラギノ角ゴ ProN W3</vt:lpstr>
      <vt:lpstr>锐字工房云字库细圆GBK</vt:lpstr>
      <vt:lpstr>宋体</vt:lpstr>
      <vt:lpstr>微软雅黑</vt:lpstr>
      <vt:lpstr>微软雅黑 Light</vt:lpstr>
      <vt:lpstr>Agency FB</vt:lpstr>
      <vt:lpstr>Arial</vt:lpstr>
      <vt:lpstr>Calibri</vt:lpstr>
      <vt:lpstr>Calibri Light</vt:lpstr>
      <vt:lpstr>Impact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cheng li</cp:lastModifiedBy>
  <cp:revision>14</cp:revision>
  <dcterms:created xsi:type="dcterms:W3CDTF">2015-05-05T08:02:00Z</dcterms:created>
  <dcterms:modified xsi:type="dcterms:W3CDTF">2018-11-03T15:28:29Z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