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0058400" cy="7772400"/>
  <p:notesSz cx="10058400" cy="7772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6"/>
            </a:gs>
            <a:gs pos="42000">
              <a:schemeClr val="accent6"/>
            </a:gs>
            <a:gs pos="8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95600"/>
            <a:ext cx="10134600" cy="1769715"/>
          </a:xfrm>
        </p:spPr>
        <p:txBody>
          <a:bodyPr/>
          <a:lstStyle/>
          <a:p>
            <a:pPr algn="ctr"/>
            <a:r>
              <a:rPr lang="es-ES" sz="11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</a:t>
            </a:r>
            <a:endParaRPr lang="es-ES" sz="1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</Words>
  <Application>Microsoft Office PowerPoint</Application>
  <PresentationFormat>Personalizado</PresentationFormat>
  <Paragraphs>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Dolores</dc:creator>
  <cp:lastModifiedBy>Dolores</cp:lastModifiedBy>
  <cp:revision>2</cp:revision>
  <dcterms:created xsi:type="dcterms:W3CDTF">2016-04-26T08:35:32Z</dcterms:created>
  <dcterms:modified xsi:type="dcterms:W3CDTF">2016-04-26T08:45:51Z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2016-04-26T00:00:00Z</vt:filetime>
  </property>
  <property fmtid="{D5CDD505-2E9C-101B-9397-08002B2CF9AE}" pid="3" name="LastSaved">
    <vt:filetime>2016-04-26T00:00:00Z</vt:filetime>
  </property>
</Properties>
</file>