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85" r:id="rId3"/>
    <p:sldId id="260" r:id="rId4"/>
    <p:sldId id="265" r:id="rId5"/>
    <p:sldId id="266" r:id="rId6"/>
    <p:sldId id="267" r:id="rId7"/>
    <p:sldId id="268" r:id="rId8"/>
    <p:sldId id="271" r:id="rId9"/>
    <p:sldId id="291" r:id="rId10"/>
    <p:sldId id="284" r:id="rId11"/>
    <p:sldId id="290" r:id="rId12"/>
    <p:sldId id="292" r:id="rId13"/>
    <p:sldId id="278" r:id="rId14"/>
    <p:sldId id="279" r:id="rId15"/>
    <p:sldId id="280" r:id="rId16"/>
    <p:sldId id="281" r:id="rId17"/>
    <p:sldId id="282" r:id="rId18"/>
    <p:sldId id="289" r:id="rId19"/>
    <p:sldId id="288" r:id="rId20"/>
  </p:sldIdLst>
  <p:sldSz cx="12192000" cy="6858000"/>
  <p:notesSz cx="6858000" cy="9144000"/>
  <p:embeddedFontLst>
    <p:embeddedFont>
      <p:font typeface="맑은 고딕" panose="020B0503020000020004" pitchFamily="50" charset="-127"/>
      <p:regular r:id="rId21"/>
      <p:bold r:id="rId22"/>
    </p:embeddedFont>
    <p:embeddedFont>
      <p:font typeface="나눔스퀘어" panose="020B0600000101010101" pitchFamily="50" charset="-127"/>
      <p:regular r:id="rId23"/>
    </p:embeddedFont>
    <p:embeddedFont>
      <p:font typeface="나눔바른고딕" panose="020B0603020101020101" pitchFamily="50" charset="-127"/>
      <p:regular r:id="rId24"/>
      <p:bold r:id="rId25"/>
    </p:embeddedFont>
    <p:embeddedFont>
      <p:font typeface="나눔스퀘어 Bold" panose="020B0600000101010101" pitchFamily="50" charset="-127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CE100"/>
    <a:srgbClr val="006DD5"/>
    <a:srgbClr val="B2B2B2"/>
    <a:srgbClr val="E1E1E1"/>
    <a:srgbClr val="F0F0F0"/>
    <a:srgbClr val="4495D4"/>
    <a:srgbClr val="0071D6"/>
    <a:srgbClr val="2788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57" autoAdjust="0"/>
    <p:restoredTop sz="94151" autoAdjust="0"/>
  </p:normalViewPr>
  <p:slideViewPr>
    <p:cSldViewPr snapToGrid="0">
      <p:cViewPr varScale="1">
        <p:scale>
          <a:sx n="67" d="100"/>
          <a:sy n="67" d="100"/>
        </p:scale>
        <p:origin x="5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F902779-48FF-4CD2-8A80-7372A2233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3385CAA4-8EE9-437F-B50D-AAA6F42F1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AB31F-9DA5-4172-9D46-9E776D87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121A-6CE5-4955-8A45-A13F40DB0C8A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4BE488F-BC1D-4EC3-828A-EBD36DFC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238279E-1F5E-4857-9B5C-AB948C2F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EFFC-8CC1-4F44-995E-8C7B45E8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74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14A9497-51EB-4274-ACD1-E805D4A4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07152EF-DB1C-4ED9-87F1-5F1B9AD48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D248FC-2C46-4A7E-B0E7-A92E93CC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121A-6CE5-4955-8A45-A13F40DB0C8A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239FDB5-52C4-45E7-AAD8-ED30CD591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2CA3106-CC16-421D-8040-329B972C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EFFC-8CC1-4F44-995E-8C7B45E8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74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F437B-DC5B-41ED-8C9C-88ED0121E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E67CF71-1535-4BBE-B9D7-7B89B3E24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385EC4B-05F4-43F8-9232-EE041921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121A-6CE5-4955-8A45-A13F40DB0C8A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21E6A43-8451-47D3-95F7-DD703216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5D23D13-2E24-411E-85B2-DF4250A3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EFFC-8CC1-4F44-995E-8C7B45E8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36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7498BBA-016A-4B5C-9E1F-DA4BADC4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4106A53-EDFB-4AD7-B642-B9D18F18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9EBA2E4-84A0-4976-9BE1-7AF1848D1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121A-6CE5-4955-8A45-A13F40DB0C8A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5498C21-3E4F-476E-ADE1-AA045921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74FB518-85FD-4C6B-BADD-994DB98A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EFFC-8CC1-4F44-995E-8C7B45E8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1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F45A3C1-CF3E-4F12-83C3-D50F7E36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762C717-F4B6-4BE5-84CC-C6887EF78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BD9CBA3-D507-4B90-8F55-F11BAA024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121A-6CE5-4955-8A45-A13F40DB0C8A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BF7D348-FA0F-4856-9ABC-532903A6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E64CB73-842D-4707-B883-0C738501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EFFC-8CC1-4F44-995E-8C7B45E8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14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0CB0CCC-C9C9-4D74-881C-549268A6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4A5CD18-E857-4B45-B10A-EBCB5E23F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C828482-FDFE-4FB3-9591-CE3A35937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66F829B-7A31-4BEC-AE76-C2AD9E62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121A-6CE5-4955-8A45-A13F40DB0C8A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8CE4D18-516D-4CFE-9F73-A76076C6C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600DB05-A973-4958-AB0C-D6EF164B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EFFC-8CC1-4F44-995E-8C7B45E8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63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DC70850-2111-4702-9EC3-C2632EFBE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FF3370B-2630-44EF-A6B3-ADAE7B3D3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76B3F7C-F5BA-4F79-BBE1-528D30CF1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E088C8FF-7C3D-43EC-AC7A-D334327B1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D49C540-F290-4D0C-B216-6F614A0BB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6D4CE15A-1094-4146-8673-B0D98735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121A-6CE5-4955-8A45-A13F40DB0C8A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8585C36F-3FEC-4C4E-A9E4-F41909F5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50FFA32-6E13-4A14-85B5-4B55BB8D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EFFC-8CC1-4F44-995E-8C7B45E8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73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FD2EA6-8E4C-4CB4-94DB-64376661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92788C7C-214C-466A-934F-AEC42ECA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121A-6CE5-4955-8A45-A13F40DB0C8A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7D4327F1-FAFE-47EC-AE51-A948B7B7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09C7499-6748-445B-91F0-41F39B6C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EFFC-8CC1-4F44-995E-8C7B45E8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58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6BF468A4-806B-4424-B733-3E2D8F82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121A-6CE5-4955-8A45-A13F40DB0C8A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3A1223C-05DE-4559-86CC-62DE5C3C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9C71ACD-4D8A-4276-BFB7-F86D7436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EFFC-8CC1-4F44-995E-8C7B45E8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3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F9E1704-6027-40F8-9757-F74AB8D28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269016E-6334-486C-A5EB-57A86A4FF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2D603B5-C873-4961-8FF6-575B13FE9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2CAB51C-D622-41A2-863A-352EF43A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121A-6CE5-4955-8A45-A13F40DB0C8A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D98DBA2-584E-4154-BDAA-CF9CBCA2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676818D-1518-4B57-B02A-87DA53D6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EFFC-8CC1-4F44-995E-8C7B45E8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7649F39-0E7B-407C-B24E-B97071CE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817A317-307B-4EF5-87A5-DB6A3FD3F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DA80B6F-EF66-4289-AD6D-EF2E07CA9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144D9C1-4855-44FD-8A40-E917E7CD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121A-6CE5-4955-8A45-A13F40DB0C8A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865A97C-E25C-4989-B50F-42D7A1A9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F68FCCC-E393-43C7-A2E1-8A0EAB41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EFFC-8CC1-4F44-995E-8C7B45E8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4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0462C6CC-89BE-494A-A230-7386D5E2C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F0B50B6-22A9-47A8-A6DF-8776C8EBC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040E5C9-F35B-4F0D-A842-2396D7B9F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B121A-6CE5-4955-8A45-A13F40DB0C8A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DEDD02E-F9C0-457A-8343-620D9DA66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9682C62-3D23-413D-987F-0BCE4DAB2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2EFFC-8CC1-4F44-995E-8C7B45E8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0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image" Target="../media/image1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31.png"/><Relationship Id="rId5" Type="http://schemas.openxmlformats.org/officeDocument/2006/relationships/image" Target="../media/image8.png"/><Relationship Id="rId15" Type="http://schemas.openxmlformats.org/officeDocument/2006/relationships/image" Target="../media/image35.PNG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30.png"/><Relationship Id="rId1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image" Target="../media/image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31.png"/><Relationship Id="rId5" Type="http://schemas.openxmlformats.org/officeDocument/2006/relationships/image" Target="../media/image8.png"/><Relationship Id="rId15" Type="http://schemas.openxmlformats.org/officeDocument/2006/relationships/image" Target="../media/image37.png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30.png"/><Relationship Id="rId1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image" Target="../media/image1.png"/><Relationship Id="rId16" Type="http://schemas.openxmlformats.org/officeDocument/2006/relationships/image" Target="../media/image4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31.png"/><Relationship Id="rId5" Type="http://schemas.openxmlformats.org/officeDocument/2006/relationships/image" Target="../media/image8.png"/><Relationship Id="rId15" Type="http://schemas.openxmlformats.org/officeDocument/2006/relationships/image" Target="../media/image39.JPG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30.png"/><Relationship Id="rId1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41.png"/><Relationship Id="rId4" Type="http://schemas.openxmlformats.org/officeDocument/2006/relationships/image" Target="../media/image7.png"/><Relationship Id="rId9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41.png"/><Relationship Id="rId5" Type="http://schemas.openxmlformats.org/officeDocument/2006/relationships/image" Target="../media/image8.png"/><Relationship Id="rId10" Type="http://schemas.openxmlformats.org/officeDocument/2006/relationships/image" Target="../media/image43.png"/><Relationship Id="rId4" Type="http://schemas.openxmlformats.org/officeDocument/2006/relationships/image" Target="../media/image7.pn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43.png"/><Relationship Id="rId5" Type="http://schemas.openxmlformats.org/officeDocument/2006/relationships/image" Target="../media/image8.png"/><Relationship Id="rId10" Type="http://schemas.openxmlformats.org/officeDocument/2006/relationships/image" Target="../media/image42.png"/><Relationship Id="rId4" Type="http://schemas.openxmlformats.org/officeDocument/2006/relationships/image" Target="../media/image7.png"/><Relationship Id="rId9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43.png"/><Relationship Id="rId5" Type="http://schemas.openxmlformats.org/officeDocument/2006/relationships/image" Target="../media/image8.png"/><Relationship Id="rId10" Type="http://schemas.openxmlformats.org/officeDocument/2006/relationships/image" Target="../media/image42.png"/><Relationship Id="rId4" Type="http://schemas.openxmlformats.org/officeDocument/2006/relationships/image" Target="../media/image7.png"/><Relationship Id="rId9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4.jpg"/><Relationship Id="rId7" Type="http://schemas.openxmlformats.org/officeDocument/2006/relationships/image" Target="../media/image2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12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12" Type="http://schemas.openxmlformats.org/officeDocument/2006/relationships/image" Target="../media/image10.png"/><Relationship Id="rId2" Type="http://schemas.openxmlformats.org/officeDocument/2006/relationships/image" Target="../media/image16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4.jpg"/><Relationship Id="rId9" Type="http://schemas.openxmlformats.org/officeDocument/2006/relationships/image" Target="../media/image7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18.jpg"/><Relationship Id="rId12" Type="http://schemas.openxmlformats.org/officeDocument/2006/relationships/image" Target="../media/image9.png"/><Relationship Id="rId17" Type="http://schemas.openxmlformats.org/officeDocument/2006/relationships/image" Target="../media/image15.png"/><Relationship Id="rId2" Type="http://schemas.openxmlformats.org/officeDocument/2006/relationships/image" Target="../media/image17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4.jpg"/><Relationship Id="rId9" Type="http://schemas.openxmlformats.org/officeDocument/2006/relationships/image" Target="../media/image2.png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1.png"/><Relationship Id="rId3" Type="http://schemas.openxmlformats.org/officeDocument/2006/relationships/image" Target="../media/image19.png"/><Relationship Id="rId7" Type="http://schemas.openxmlformats.org/officeDocument/2006/relationships/image" Target="../media/image1.png"/><Relationship Id="rId12" Type="http://schemas.openxmlformats.org/officeDocument/2006/relationships/image" Target="../media/image10.png"/><Relationship Id="rId2" Type="http://schemas.openxmlformats.org/officeDocument/2006/relationships/image" Target="../media/image18.jpg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4.jpg"/><Relationship Id="rId9" Type="http://schemas.openxmlformats.org/officeDocument/2006/relationships/image" Target="../media/image7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18" Type="http://schemas.openxmlformats.org/officeDocument/2006/relationships/image" Target="../media/image28.JP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microsoft.com/office/2007/relationships/hdphoto" Target="../media/hdphoto1.wdp"/><Relationship Id="rId17" Type="http://schemas.openxmlformats.org/officeDocument/2006/relationships/image" Target="../media/image27.JP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25.png"/><Relationship Id="rId10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21.pn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image" Target="../media/image1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31.png"/><Relationship Id="rId5" Type="http://schemas.openxmlformats.org/officeDocument/2006/relationships/image" Target="../media/image8.png"/><Relationship Id="rId15" Type="http://schemas.openxmlformats.org/officeDocument/2006/relationships/image" Target="../media/image33.PNG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30.png"/><Relationship Id="rId1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4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19699269-93C8-4F8F-AD3E-29955CCBDC0C}"/>
              </a:ext>
            </a:extLst>
          </p:cNvPr>
          <p:cNvGrpSpPr/>
          <p:nvPr/>
        </p:nvGrpSpPr>
        <p:grpSpPr>
          <a:xfrm>
            <a:off x="454081" y="450663"/>
            <a:ext cx="2644886" cy="646331"/>
            <a:chOff x="519953" y="563582"/>
            <a:chExt cx="2644886" cy="646331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AF2F3B95-FC0A-4867-96CC-4B97936EB2CB}"/>
                </a:ext>
              </a:extLst>
            </p:cNvPr>
            <p:cNvSpPr/>
            <p:nvPr/>
          </p:nvSpPr>
          <p:spPr>
            <a:xfrm>
              <a:off x="519953" y="573742"/>
              <a:ext cx="573740" cy="5737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="" xmlns:a16="http://schemas.microsoft.com/office/drawing/2014/main" id="{75E7481B-48EF-4224-BF1C-D0A312FD79A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V="1">
              <a:off x="806823" y="563582"/>
              <a:ext cx="0" cy="583900"/>
            </a:xfrm>
            <a:prstGeom prst="line">
              <a:avLst/>
            </a:prstGeom>
            <a:ln w="28575">
              <a:solidFill>
                <a:srgbClr val="B747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94F6F9E2-5F29-46BF-B518-999F52560FA6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>
              <a:off x="519953" y="860612"/>
              <a:ext cx="573740" cy="0"/>
            </a:xfrm>
            <a:prstGeom prst="line">
              <a:avLst/>
            </a:prstGeom>
            <a:ln w="28575">
              <a:solidFill>
                <a:srgbClr val="B747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57039759-0A15-4172-A861-CB47F9992BD8}"/>
                </a:ext>
              </a:extLst>
            </p:cNvPr>
            <p:cNvSpPr txBox="1"/>
            <p:nvPr/>
          </p:nvSpPr>
          <p:spPr>
            <a:xfrm flipH="1">
              <a:off x="933599" y="563582"/>
              <a:ext cx="2231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smtClean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별그대</a:t>
              </a:r>
              <a:r>
                <a:rPr lang="en-US" altLang="ko-KR" sz="3600" dirty="0" err="1" smtClean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ppt</a:t>
              </a:r>
              <a:endParaRPr lang="ko-KR" altLang="en-US" sz="36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CA11FBDB-00CA-4807-B7B3-7946110A9363}"/>
              </a:ext>
            </a:extLst>
          </p:cNvPr>
          <p:cNvGrpSpPr/>
          <p:nvPr/>
        </p:nvGrpSpPr>
        <p:grpSpPr>
          <a:xfrm>
            <a:off x="10267869" y="112486"/>
            <a:ext cx="1581399" cy="1060396"/>
            <a:chOff x="10333741" y="112486"/>
            <a:chExt cx="1581399" cy="1060396"/>
          </a:xfrm>
        </p:grpSpPr>
        <p:pic>
          <p:nvPicPr>
            <p:cNvPr id="18" name="그림 17" descr="개체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6AD0098B-6A4F-4D42-9579-30FE743B7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482" y="374777"/>
              <a:ext cx="730658" cy="798105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="" xmlns:a16="http://schemas.microsoft.com/office/drawing/2014/main" id="{03CD458C-31DE-4C18-AFDD-F7717C140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3741" y="112486"/>
              <a:ext cx="792579" cy="922512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CA1131E-9997-47BD-B39D-C4B62B218EFC}"/>
              </a:ext>
            </a:extLst>
          </p:cNvPr>
          <p:cNvSpPr txBox="1"/>
          <p:nvPr/>
        </p:nvSpPr>
        <p:spPr>
          <a:xfrm>
            <a:off x="1210652" y="2014629"/>
            <a:ext cx="971067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dirty="0" err="1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별그대</a:t>
            </a:r>
            <a:r>
              <a:rPr lang="ko-KR" altLang="en-US" sz="1000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0000" dirty="0" err="1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SafeFood</a:t>
            </a:r>
            <a:endParaRPr lang="ko-KR" altLang="en-US" sz="1000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2BA9BD0-08B6-4D35-85BA-B280A15B44F5}"/>
              </a:ext>
            </a:extLst>
          </p:cNvPr>
          <p:cNvSpPr txBox="1"/>
          <p:nvPr/>
        </p:nvSpPr>
        <p:spPr>
          <a:xfrm>
            <a:off x="4488961" y="4111459"/>
            <a:ext cx="3154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 sz="400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김도하</a:t>
            </a:r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이수민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541F561-2061-41BC-990F-1F54B30B7735}"/>
              </a:ext>
            </a:extLst>
          </p:cNvPr>
          <p:cNvSpPr txBox="1"/>
          <p:nvPr/>
        </p:nvSpPr>
        <p:spPr>
          <a:xfrm>
            <a:off x="342732" y="5992846"/>
            <a:ext cx="2267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400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algn="l"/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시작하는 중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F3A49DDF-81DC-44F7-8864-1536B6B33D1F}"/>
              </a:ext>
            </a:extLst>
          </p:cNvPr>
          <p:cNvSpPr/>
          <p:nvPr/>
        </p:nvSpPr>
        <p:spPr>
          <a:xfrm>
            <a:off x="2373161" y="5992846"/>
            <a:ext cx="558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3200" dirty="0">
              <a:solidFill>
                <a:srgbClr val="FFFF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60E0FD8E-E842-49FF-81B8-E4577AFE0586}"/>
              </a:ext>
            </a:extLst>
          </p:cNvPr>
          <p:cNvSpPr/>
          <p:nvPr/>
        </p:nvSpPr>
        <p:spPr>
          <a:xfrm>
            <a:off x="2540801" y="5992846"/>
            <a:ext cx="558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3200" dirty="0">
              <a:solidFill>
                <a:srgbClr val="FFFF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F7D1C0F8-DDF2-4F3A-9A63-657C2AF69377}"/>
              </a:ext>
            </a:extLst>
          </p:cNvPr>
          <p:cNvSpPr/>
          <p:nvPr/>
        </p:nvSpPr>
        <p:spPr>
          <a:xfrm>
            <a:off x="2708441" y="5992846"/>
            <a:ext cx="558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3200" dirty="0">
              <a:solidFill>
                <a:srgbClr val="FFFF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68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7755DA6-9BF8-4549-8D5A-B45296D6FD2E}"/>
              </a:ext>
            </a:extLst>
          </p:cNvPr>
          <p:cNvSpPr/>
          <p:nvPr/>
        </p:nvSpPr>
        <p:spPr>
          <a:xfrm>
            <a:off x="-1" y="929640"/>
            <a:ext cx="12191999" cy="1173480"/>
          </a:xfrm>
          <a:prstGeom prst="rect">
            <a:avLst/>
          </a:prstGeom>
          <a:solidFill>
            <a:srgbClr val="F3F3F3"/>
          </a:solidFill>
          <a:ln w="1587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EF8B530-54CB-43FD-8526-253D4B915B68}"/>
              </a:ext>
            </a:extLst>
          </p:cNvPr>
          <p:cNvSpPr/>
          <p:nvPr/>
        </p:nvSpPr>
        <p:spPr>
          <a:xfrm>
            <a:off x="0" y="1"/>
            <a:ext cx="12192000" cy="929639"/>
          </a:xfrm>
          <a:prstGeom prst="rect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38709E5-A7CF-40EE-8C42-A1CC89985820}"/>
              </a:ext>
            </a:extLst>
          </p:cNvPr>
          <p:cNvSpPr txBox="1"/>
          <p:nvPr/>
        </p:nvSpPr>
        <p:spPr>
          <a:xfrm>
            <a:off x="5328641" y="66087"/>
            <a:ext cx="1534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별그대</a:t>
            </a:r>
            <a:r>
              <a:rPr lang="ko-KR" altLang="en-US" sz="1600" dirty="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dirty="0" err="1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SafeFood</a:t>
            </a:r>
            <a:endParaRPr lang="ko-KR" altLang="en-US" sz="1600" dirty="0">
              <a:solidFill>
                <a:srgbClr val="EFEFE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635E2E-C418-4292-B533-0E5B1A5F1195}"/>
              </a:ext>
            </a:extLst>
          </p:cNvPr>
          <p:cNvSpPr txBox="1"/>
          <p:nvPr/>
        </p:nvSpPr>
        <p:spPr>
          <a:xfrm>
            <a:off x="163621" y="534925"/>
            <a:ext cx="5854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CD869FB-643D-4D5C-A723-2CC1C55A2156}"/>
              </a:ext>
            </a:extLst>
          </p:cNvPr>
          <p:cNvSpPr txBox="1"/>
          <p:nvPr/>
        </p:nvSpPr>
        <p:spPr>
          <a:xfrm>
            <a:off x="2452117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두 번째 목차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0600220-8590-4613-AF93-7E0879EBB697}"/>
              </a:ext>
            </a:extLst>
          </p:cNvPr>
          <p:cNvSpPr txBox="1"/>
          <p:nvPr/>
        </p:nvSpPr>
        <p:spPr>
          <a:xfrm>
            <a:off x="6930820" y="534925"/>
            <a:ext cx="238719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어떤 </a:t>
            </a:r>
            <a:r>
              <a:rPr lang="ko-KR" altLang="en-US"/>
              <a:t>작업을 원하시나요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5" name="그림 24" descr="개체이(가) 표시된 사진&#10;&#10;높은 신뢰도로 생성된 설명">
            <a:extLst>
              <a:ext uri="{FF2B5EF4-FFF2-40B4-BE49-F238E27FC236}">
                <a16:creationId xmlns="" xmlns:a16="http://schemas.microsoft.com/office/drawing/2014/main" id="{F046CDCA-12B1-4B25-B6F9-4002DC293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251" y="39606"/>
            <a:ext cx="396274" cy="43285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FFBBD235-510F-4FA7-BF0A-CAFDC3815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2" y="-51410"/>
            <a:ext cx="371888" cy="43285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76C9A1E9-4CDB-4B45-BCCC-DC1A3CDA8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11" y="147351"/>
            <a:ext cx="164520" cy="15937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75C628C-2FEC-4EA9-AD94-B7A548B738AA}"/>
              </a:ext>
            </a:extLst>
          </p:cNvPr>
          <p:cNvSpPr txBox="1"/>
          <p:nvPr/>
        </p:nvSpPr>
        <p:spPr>
          <a:xfrm>
            <a:off x="258327" y="67992"/>
            <a:ext cx="941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>
                <a:solidFill>
                  <a:srgbClr val="E86E58"/>
                </a:solidFill>
              </a:rPr>
              <a:t>자동저장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97C4E320-15DB-4416-ABFB-9534E552A186}"/>
              </a:ext>
            </a:extLst>
          </p:cNvPr>
          <p:cNvSpPr/>
          <p:nvPr/>
        </p:nvSpPr>
        <p:spPr>
          <a:xfrm>
            <a:off x="1183005" y="119380"/>
            <a:ext cx="539115" cy="210133"/>
          </a:xfrm>
          <a:prstGeom prst="roundRect">
            <a:avLst>
              <a:gd name="adj" fmla="val 50000"/>
            </a:avLst>
          </a:prstGeom>
          <a:noFill/>
          <a:ln w="15875">
            <a:solidFill>
              <a:srgbClr val="E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9CF116E-A7B2-4DF0-AE35-851AA544A6AB}"/>
              </a:ext>
            </a:extLst>
          </p:cNvPr>
          <p:cNvSpPr txBox="1"/>
          <p:nvPr/>
        </p:nvSpPr>
        <p:spPr>
          <a:xfrm>
            <a:off x="1437712" y="89756"/>
            <a:ext cx="26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1200" dirty="0">
                <a:solidFill>
                  <a:srgbClr val="E86E58"/>
                </a:solidFill>
              </a:rPr>
              <a:t>끔</a:t>
            </a: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7AC70377-BE0E-44BD-9415-F2C395B54287}"/>
              </a:ext>
            </a:extLst>
          </p:cNvPr>
          <p:cNvSpPr/>
          <p:nvPr/>
        </p:nvSpPr>
        <p:spPr>
          <a:xfrm>
            <a:off x="1243120" y="168306"/>
            <a:ext cx="120112" cy="120112"/>
          </a:xfrm>
          <a:prstGeom prst="ellipse">
            <a:avLst/>
          </a:prstGeom>
          <a:solidFill>
            <a:srgbClr val="E86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0A5DA02A-07C9-494B-A8E8-C68632465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062" y="123674"/>
            <a:ext cx="172688" cy="19300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3A437F5F-43A9-42EC-8CFB-047856BD7B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86" y="123674"/>
            <a:ext cx="226849" cy="1930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251E60E9-DD57-4F90-BBC8-DC366D0FDA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03750" y="123674"/>
            <a:ext cx="226849" cy="193003"/>
          </a:xfrm>
          <a:prstGeom prst="rect">
            <a:avLst/>
          </a:prstGeom>
        </p:spPr>
      </p:pic>
      <p:sp>
        <p:nvSpPr>
          <p:cNvPr id="37" name="이등변 삼각형 36">
            <a:extLst>
              <a:ext uri="{FF2B5EF4-FFF2-40B4-BE49-F238E27FC236}">
                <a16:creationId xmlns="" xmlns:a16="http://schemas.microsoft.com/office/drawing/2014/main" id="{112F5462-DB2E-4D3B-842C-3C25F50BBA7E}"/>
              </a:ext>
            </a:extLst>
          </p:cNvPr>
          <p:cNvSpPr/>
          <p:nvPr/>
        </p:nvSpPr>
        <p:spPr>
          <a:xfrm rot="10800000">
            <a:off x="3056951" y="231280"/>
            <a:ext cx="82022" cy="46981"/>
          </a:xfrm>
          <a:prstGeom prst="triangle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클립아트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4FA83EC5-9B35-443A-8D95-1F660C862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84263" y="613458"/>
            <a:ext cx="162332" cy="16233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5827D84B-CA5D-4A09-BDF3-5AA23B80E2FA}"/>
              </a:ext>
            </a:extLst>
          </p:cNvPr>
          <p:cNvSpPr/>
          <p:nvPr/>
        </p:nvSpPr>
        <p:spPr>
          <a:xfrm>
            <a:off x="3940041" y="472460"/>
            <a:ext cx="1282723" cy="54347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F599714-EBE4-456C-ADD8-9DD0C8BCA3E2}"/>
              </a:ext>
            </a:extLst>
          </p:cNvPr>
          <p:cNvSpPr txBox="1"/>
          <p:nvPr/>
        </p:nvSpPr>
        <p:spPr>
          <a:xfrm>
            <a:off x="988871" y="534925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첫 번째 목차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2BFF185-D754-41A4-B2E5-9D16F38B72A1}"/>
              </a:ext>
            </a:extLst>
          </p:cNvPr>
          <p:cNvSpPr txBox="1"/>
          <p:nvPr/>
        </p:nvSpPr>
        <p:spPr>
          <a:xfrm>
            <a:off x="3945018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B7472A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세 번째 목차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F0EADD0F-5E9D-4B5E-BBF5-DBB18AED387C}"/>
              </a:ext>
            </a:extLst>
          </p:cNvPr>
          <p:cNvSpPr/>
          <p:nvPr/>
        </p:nvSpPr>
        <p:spPr>
          <a:xfrm>
            <a:off x="4114743" y="1027358"/>
            <a:ext cx="7954242" cy="978044"/>
          </a:xfrm>
          <a:prstGeom prst="roundRect">
            <a:avLst>
              <a:gd name="adj" fmla="val 6383"/>
            </a:avLst>
          </a:prstGeom>
          <a:solidFill>
            <a:srgbClr val="FFFFFF"/>
          </a:solidFill>
          <a:ln w="1587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B7A9A59-4B2D-4141-8FB2-91986A531F9B}"/>
              </a:ext>
            </a:extLst>
          </p:cNvPr>
          <p:cNvSpPr txBox="1"/>
          <p:nvPr/>
        </p:nvSpPr>
        <p:spPr>
          <a:xfrm>
            <a:off x="5437919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네 번째 목차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75F93F81-4F2F-4CF0-B103-56F9862F40A5}"/>
              </a:ext>
            </a:extLst>
          </p:cNvPr>
          <p:cNvCxnSpPr>
            <a:cxnSpLocks/>
          </p:cNvCxnSpPr>
          <p:nvPr/>
        </p:nvCxnSpPr>
        <p:spPr>
          <a:xfrm>
            <a:off x="3991729" y="1015936"/>
            <a:ext cx="0" cy="1031939"/>
          </a:xfrm>
          <a:prstGeom prst="line">
            <a:avLst/>
          </a:prstGeom>
          <a:solidFill>
            <a:srgbClr val="FFFFFF"/>
          </a:solidFill>
          <a:ln w="127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0AA805D6-CF71-4E0B-A429-FFF74698B9C4}"/>
              </a:ext>
            </a:extLst>
          </p:cNvPr>
          <p:cNvSpPr txBox="1"/>
          <p:nvPr/>
        </p:nvSpPr>
        <p:spPr>
          <a:xfrm>
            <a:off x="932325" y="1156317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 결과</a:t>
            </a:r>
            <a:endParaRPr lang="ko-KR" altLang="en-US" sz="2000" dirty="0">
              <a:solidFill>
                <a:srgbClr val="444444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CE2A507C-9C70-4C4B-B924-891482BA593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63" y="1165764"/>
            <a:ext cx="652743" cy="652743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498976AE-6B07-4EA7-B817-0BB03D2D9840}"/>
              </a:ext>
            </a:extLst>
          </p:cNvPr>
          <p:cNvSpPr/>
          <p:nvPr/>
        </p:nvSpPr>
        <p:spPr>
          <a:xfrm>
            <a:off x="6886903" y="1032543"/>
            <a:ext cx="961385" cy="970478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42B88A01-7A4C-461F-BFEC-76F974072048}"/>
              </a:ext>
            </a:extLst>
          </p:cNvPr>
          <p:cNvGrpSpPr/>
          <p:nvPr/>
        </p:nvGrpSpPr>
        <p:grpSpPr>
          <a:xfrm>
            <a:off x="4438865" y="1204138"/>
            <a:ext cx="444352" cy="721378"/>
            <a:chOff x="4438865" y="1204138"/>
            <a:chExt cx="444352" cy="721378"/>
          </a:xfrm>
        </p:grpSpPr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1B532A5A-E631-483A-8D14-89688811F8E1}"/>
                </a:ext>
              </a:extLst>
            </p:cNvPr>
            <p:cNvGrpSpPr/>
            <p:nvPr/>
          </p:nvGrpSpPr>
          <p:grpSpPr>
            <a:xfrm>
              <a:off x="4438865" y="1204138"/>
              <a:ext cx="444352" cy="721378"/>
              <a:chOff x="1862885" y="1177322"/>
              <a:chExt cx="444352" cy="721378"/>
            </a:xfrm>
          </p:grpSpPr>
          <p:sp>
            <p:nvSpPr>
              <p:cNvPr id="29" name="사각형: 둥근 모서리 28">
                <a:extLst>
                  <a:ext uri="{FF2B5EF4-FFF2-40B4-BE49-F238E27FC236}">
                    <a16:creationId xmlns="" xmlns:a16="http://schemas.microsoft.com/office/drawing/2014/main" id="{1D1FF8DC-AAFA-4C1A-9907-33703E43B5D3}"/>
                  </a:ext>
                </a:extLst>
              </p:cNvPr>
              <p:cNvSpPr/>
              <p:nvPr/>
            </p:nvSpPr>
            <p:spPr>
              <a:xfrm>
                <a:off x="1875564" y="1177322"/>
                <a:ext cx="418996" cy="418996"/>
              </a:xfrm>
              <a:prstGeom prst="roundRect">
                <a:avLst>
                  <a:gd name="adj" fmla="val 5209"/>
                </a:avLst>
              </a:prstGeom>
              <a:solidFill>
                <a:srgbClr val="C9D9EA"/>
              </a:solidFill>
              <a:ln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1114E06E-EAA5-499F-BE5E-94DB87B91687}"/>
                  </a:ext>
                </a:extLst>
              </p:cNvPr>
              <p:cNvSpPr txBox="1"/>
              <p:nvPr/>
            </p:nvSpPr>
            <p:spPr>
              <a:xfrm>
                <a:off x="1862885" y="1637090"/>
                <a:ext cx="4443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>
                    <a:solidFill>
                      <a:srgbClr val="444444"/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연애</a:t>
                </a:r>
              </a:p>
            </p:txBody>
          </p:sp>
        </p:grpSp>
        <p:sp>
          <p:nvSpPr>
            <p:cNvPr id="67" name="하트 66">
              <a:extLst>
                <a:ext uri="{FF2B5EF4-FFF2-40B4-BE49-F238E27FC236}">
                  <a16:creationId xmlns="" xmlns:a16="http://schemas.microsoft.com/office/drawing/2014/main" id="{D8A00301-359E-49D8-BF74-30E91FD9CEE0}"/>
                </a:ext>
              </a:extLst>
            </p:cNvPr>
            <p:cNvSpPr/>
            <p:nvPr/>
          </p:nvSpPr>
          <p:spPr>
            <a:xfrm>
              <a:off x="4564699" y="1329161"/>
              <a:ext cx="192684" cy="192684"/>
            </a:xfrm>
            <a:prstGeom prst="hear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2B1532C8-22F7-41C2-A58B-72A305C3EB55}"/>
              </a:ext>
            </a:extLst>
          </p:cNvPr>
          <p:cNvGrpSpPr/>
          <p:nvPr/>
        </p:nvGrpSpPr>
        <p:grpSpPr>
          <a:xfrm>
            <a:off x="5348007" y="1204138"/>
            <a:ext cx="418996" cy="721378"/>
            <a:chOff x="5348007" y="1204138"/>
            <a:chExt cx="418996" cy="721378"/>
          </a:xfrm>
        </p:grpSpPr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F6733D4F-7686-43B9-A7E7-A3C152ACB4B7}"/>
                </a:ext>
              </a:extLst>
            </p:cNvPr>
            <p:cNvGrpSpPr/>
            <p:nvPr/>
          </p:nvGrpSpPr>
          <p:grpSpPr>
            <a:xfrm>
              <a:off x="5348007" y="1204138"/>
              <a:ext cx="418996" cy="721378"/>
              <a:chOff x="1875564" y="1177322"/>
              <a:chExt cx="418996" cy="721378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="" xmlns:a16="http://schemas.microsoft.com/office/drawing/2014/main" id="{CFFDE955-65F2-4F55-8708-6B4E33E6C98C}"/>
                  </a:ext>
                </a:extLst>
              </p:cNvPr>
              <p:cNvSpPr/>
              <p:nvPr/>
            </p:nvSpPr>
            <p:spPr>
              <a:xfrm>
                <a:off x="1875564" y="1177322"/>
                <a:ext cx="418996" cy="418996"/>
              </a:xfrm>
              <a:prstGeom prst="roundRect">
                <a:avLst>
                  <a:gd name="adj" fmla="val 5209"/>
                </a:avLst>
              </a:prstGeom>
              <a:solidFill>
                <a:srgbClr val="C9D9EA"/>
              </a:solidFill>
              <a:ln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="" xmlns:a16="http://schemas.microsoft.com/office/drawing/2014/main" id="{765E98B7-AB39-4079-BBF2-E89A589A04EB}"/>
                  </a:ext>
                </a:extLst>
              </p:cNvPr>
              <p:cNvSpPr txBox="1"/>
              <p:nvPr/>
            </p:nvSpPr>
            <p:spPr>
              <a:xfrm>
                <a:off x="1927807" y="1637090"/>
                <a:ext cx="31450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>
                    <a:solidFill>
                      <a:srgbClr val="444444"/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잠</a:t>
                </a:r>
              </a:p>
            </p:txBody>
          </p:sp>
        </p:grpSp>
        <p:sp>
          <p:nvSpPr>
            <p:cNvPr id="68" name="달 67">
              <a:extLst>
                <a:ext uri="{FF2B5EF4-FFF2-40B4-BE49-F238E27FC236}">
                  <a16:creationId xmlns="" xmlns:a16="http://schemas.microsoft.com/office/drawing/2014/main" id="{6B04FAC9-07E2-453B-985F-2585694BE4BE}"/>
                </a:ext>
              </a:extLst>
            </p:cNvPr>
            <p:cNvSpPr/>
            <p:nvPr/>
          </p:nvSpPr>
          <p:spPr>
            <a:xfrm rot="19795294">
              <a:off x="5499060" y="1329922"/>
              <a:ext cx="107365" cy="201476"/>
            </a:xfrm>
            <a:prstGeom prst="moon">
              <a:avLst>
                <a:gd name="adj" fmla="val 63269"/>
              </a:avLst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63DA7BC0-B6D7-4C2F-8D41-516CC81ACAB6}"/>
              </a:ext>
            </a:extLst>
          </p:cNvPr>
          <p:cNvGrpSpPr/>
          <p:nvPr/>
        </p:nvGrpSpPr>
        <p:grpSpPr>
          <a:xfrm>
            <a:off x="6231791" y="1204138"/>
            <a:ext cx="444352" cy="721378"/>
            <a:chOff x="6231791" y="1204138"/>
            <a:chExt cx="444352" cy="721378"/>
          </a:xfrm>
        </p:grpSpPr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A8733C69-46BA-48D6-8806-32C7719C0AB3}"/>
                </a:ext>
              </a:extLst>
            </p:cNvPr>
            <p:cNvGrpSpPr/>
            <p:nvPr/>
          </p:nvGrpSpPr>
          <p:grpSpPr>
            <a:xfrm>
              <a:off x="6231791" y="1204138"/>
              <a:ext cx="444352" cy="721378"/>
              <a:chOff x="1862885" y="1177322"/>
              <a:chExt cx="444352" cy="721378"/>
            </a:xfrm>
          </p:grpSpPr>
          <p:sp>
            <p:nvSpPr>
              <p:cNvPr id="43" name="사각형: 둥근 모서리 42">
                <a:extLst>
                  <a:ext uri="{FF2B5EF4-FFF2-40B4-BE49-F238E27FC236}">
                    <a16:creationId xmlns="" xmlns:a16="http://schemas.microsoft.com/office/drawing/2014/main" id="{97D5E8E4-EB1C-4FE2-BF47-169C3427AD27}"/>
                  </a:ext>
                </a:extLst>
              </p:cNvPr>
              <p:cNvSpPr/>
              <p:nvPr/>
            </p:nvSpPr>
            <p:spPr>
              <a:xfrm>
                <a:off x="1875564" y="1177322"/>
                <a:ext cx="418996" cy="418996"/>
              </a:xfrm>
              <a:prstGeom prst="roundRect">
                <a:avLst>
                  <a:gd name="adj" fmla="val 5209"/>
                </a:avLst>
              </a:prstGeom>
              <a:solidFill>
                <a:srgbClr val="C9D9EA"/>
              </a:solidFill>
              <a:ln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C26D80E4-F937-42F8-9B33-9AC114C14111}"/>
                  </a:ext>
                </a:extLst>
              </p:cNvPr>
              <p:cNvSpPr txBox="1"/>
              <p:nvPr/>
            </p:nvSpPr>
            <p:spPr>
              <a:xfrm>
                <a:off x="1862885" y="1637090"/>
                <a:ext cx="4443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>
                    <a:solidFill>
                      <a:srgbClr val="444444"/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노래</a:t>
                </a: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="" xmlns:a16="http://schemas.microsoft.com/office/drawing/2014/main" id="{7A3877B9-B01B-443D-9C5B-62770EFB96C2}"/>
                </a:ext>
              </a:extLst>
            </p:cNvPr>
            <p:cNvGrpSpPr/>
            <p:nvPr/>
          </p:nvGrpSpPr>
          <p:grpSpPr>
            <a:xfrm>
              <a:off x="6349902" y="1323653"/>
              <a:ext cx="178675" cy="213245"/>
              <a:chOff x="5859758" y="1585913"/>
              <a:chExt cx="426280" cy="508757"/>
            </a:xfrm>
          </p:grpSpPr>
          <p:sp>
            <p:nvSpPr>
              <p:cNvPr id="69" name="타원 68">
                <a:extLst>
                  <a:ext uri="{FF2B5EF4-FFF2-40B4-BE49-F238E27FC236}">
                    <a16:creationId xmlns="" xmlns:a16="http://schemas.microsoft.com/office/drawing/2014/main" id="{4268281E-CA71-45AF-A660-8CEE34FC6209}"/>
                  </a:ext>
                </a:extLst>
              </p:cNvPr>
              <p:cNvSpPr/>
              <p:nvPr/>
            </p:nvSpPr>
            <p:spPr>
              <a:xfrm>
                <a:off x="5859758" y="1836206"/>
                <a:ext cx="183517" cy="165027"/>
              </a:xfrm>
              <a:prstGeom prst="ellipse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="" xmlns:a16="http://schemas.microsoft.com/office/drawing/2014/main" id="{98B3AC58-85E3-453E-9601-D79C1D57D862}"/>
                  </a:ext>
                </a:extLst>
              </p:cNvPr>
              <p:cNvSpPr/>
              <p:nvPr/>
            </p:nvSpPr>
            <p:spPr>
              <a:xfrm>
                <a:off x="6024563" y="1585913"/>
                <a:ext cx="247650" cy="426243"/>
              </a:xfrm>
              <a:custGeom>
                <a:avLst/>
                <a:gdLst>
                  <a:gd name="connsiteX0" fmla="*/ 0 w 247650"/>
                  <a:gd name="connsiteY0" fmla="*/ 335756 h 426243"/>
                  <a:gd name="connsiteX1" fmla="*/ 0 w 247650"/>
                  <a:gd name="connsiteY1" fmla="*/ 0 h 426243"/>
                  <a:gd name="connsiteX2" fmla="*/ 247650 w 247650"/>
                  <a:gd name="connsiteY2" fmla="*/ 7143 h 426243"/>
                  <a:gd name="connsiteX3" fmla="*/ 242887 w 247650"/>
                  <a:gd name="connsiteY3" fmla="*/ 426243 h 426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7650" h="426243">
                    <a:moveTo>
                      <a:pt x="0" y="335756"/>
                    </a:moveTo>
                    <a:lnTo>
                      <a:pt x="0" y="0"/>
                    </a:lnTo>
                    <a:lnTo>
                      <a:pt x="247650" y="7143"/>
                    </a:lnTo>
                    <a:cubicBezTo>
                      <a:pt x="246062" y="146843"/>
                      <a:pt x="244475" y="286543"/>
                      <a:pt x="242887" y="426243"/>
                    </a:cubicBezTo>
                  </a:path>
                </a:pathLst>
              </a:custGeom>
              <a:noFill/>
              <a:ln w="19050">
                <a:solidFill>
                  <a:srgbClr val="4D82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="" xmlns:a16="http://schemas.microsoft.com/office/drawing/2014/main" id="{6A302F31-CE94-4450-A896-8AB44BE47C1E}"/>
                  </a:ext>
                </a:extLst>
              </p:cNvPr>
              <p:cNvSpPr/>
              <p:nvPr/>
            </p:nvSpPr>
            <p:spPr>
              <a:xfrm>
                <a:off x="6102521" y="1929643"/>
                <a:ext cx="183517" cy="165027"/>
              </a:xfrm>
              <a:prstGeom prst="ellipse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3" name="직선 연결선 72">
                <a:extLst>
                  <a:ext uri="{FF2B5EF4-FFF2-40B4-BE49-F238E27FC236}">
                    <a16:creationId xmlns="" xmlns:a16="http://schemas.microsoft.com/office/drawing/2014/main" id="{8E8F14E0-57F3-448D-99D7-875459BF53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4563" y="1693909"/>
                <a:ext cx="247650" cy="7143"/>
              </a:xfrm>
              <a:prstGeom prst="line">
                <a:avLst/>
              </a:prstGeom>
              <a:noFill/>
              <a:ln w="19050">
                <a:solidFill>
                  <a:srgbClr val="4D82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94" name="그룹 93">
            <a:extLst>
              <a:ext uri="{FF2B5EF4-FFF2-40B4-BE49-F238E27FC236}">
                <a16:creationId xmlns="" xmlns:a16="http://schemas.microsoft.com/office/drawing/2014/main" id="{3C8EC8BD-2E33-45F0-BF05-2F7AE14E25A3}"/>
              </a:ext>
            </a:extLst>
          </p:cNvPr>
          <p:cNvGrpSpPr/>
          <p:nvPr/>
        </p:nvGrpSpPr>
        <p:grpSpPr>
          <a:xfrm>
            <a:off x="8921178" y="1204138"/>
            <a:ext cx="444352" cy="721378"/>
            <a:chOff x="8921178" y="1204138"/>
            <a:chExt cx="444352" cy="721378"/>
          </a:xfrm>
        </p:grpSpPr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5A12498B-AD0C-43E8-89B9-F07F14612872}"/>
                </a:ext>
              </a:extLst>
            </p:cNvPr>
            <p:cNvGrpSpPr/>
            <p:nvPr/>
          </p:nvGrpSpPr>
          <p:grpSpPr>
            <a:xfrm>
              <a:off x="8921178" y="1204138"/>
              <a:ext cx="444352" cy="721378"/>
              <a:chOff x="1862885" y="1177322"/>
              <a:chExt cx="444352" cy="721378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="" xmlns:a16="http://schemas.microsoft.com/office/drawing/2014/main" id="{5FFB5F18-D7BB-46D8-A78A-F47A91C11D42}"/>
                  </a:ext>
                </a:extLst>
              </p:cNvPr>
              <p:cNvSpPr/>
              <p:nvPr/>
            </p:nvSpPr>
            <p:spPr>
              <a:xfrm>
                <a:off x="1875564" y="1177322"/>
                <a:ext cx="418996" cy="418996"/>
              </a:xfrm>
              <a:prstGeom prst="roundRect">
                <a:avLst>
                  <a:gd name="adj" fmla="val 5209"/>
                </a:avLst>
              </a:prstGeom>
              <a:solidFill>
                <a:srgbClr val="C9D9EA"/>
              </a:solidFill>
              <a:ln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945D401E-BBF7-4A48-B2A5-E8ABF6B63CA1}"/>
                  </a:ext>
                </a:extLst>
              </p:cNvPr>
              <p:cNvSpPr txBox="1"/>
              <p:nvPr/>
            </p:nvSpPr>
            <p:spPr>
              <a:xfrm>
                <a:off x="1862885" y="1637090"/>
                <a:ext cx="4443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>
                    <a:solidFill>
                      <a:srgbClr val="444444"/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친구</a:t>
                </a:r>
              </a:p>
            </p:txBody>
          </p:sp>
        </p:grpSp>
        <p:pic>
          <p:nvPicPr>
            <p:cNvPr id="78" name="그림 77">
              <a:extLst>
                <a:ext uri="{FF2B5EF4-FFF2-40B4-BE49-F238E27FC236}">
                  <a16:creationId xmlns="" xmlns:a16="http://schemas.microsoft.com/office/drawing/2014/main" id="{14420B1C-278C-4676-BBE4-E03967B7D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6987" y="1302954"/>
              <a:ext cx="232733" cy="232733"/>
            </a:xfrm>
            <a:prstGeom prst="rect">
              <a:avLst/>
            </a:prstGeom>
          </p:spPr>
        </p:pic>
      </p:grpSp>
      <p:grpSp>
        <p:nvGrpSpPr>
          <p:cNvPr id="93" name="그룹 92">
            <a:extLst>
              <a:ext uri="{FF2B5EF4-FFF2-40B4-BE49-F238E27FC236}">
                <a16:creationId xmlns="" xmlns:a16="http://schemas.microsoft.com/office/drawing/2014/main" id="{55810912-D13E-4581-A8D3-779B57F3446F}"/>
              </a:ext>
            </a:extLst>
          </p:cNvPr>
          <p:cNvGrpSpPr/>
          <p:nvPr/>
        </p:nvGrpSpPr>
        <p:grpSpPr>
          <a:xfrm>
            <a:off x="7959794" y="1204138"/>
            <a:ext cx="574196" cy="721378"/>
            <a:chOff x="7959794" y="1204138"/>
            <a:chExt cx="574196" cy="721378"/>
          </a:xfrm>
        </p:grpSpPr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28728889-6989-4170-8FD3-CF6F574D1E58}"/>
                </a:ext>
              </a:extLst>
            </p:cNvPr>
            <p:cNvGrpSpPr/>
            <p:nvPr/>
          </p:nvGrpSpPr>
          <p:grpSpPr>
            <a:xfrm>
              <a:off x="7959794" y="1204138"/>
              <a:ext cx="574196" cy="721378"/>
              <a:chOff x="1797962" y="1177322"/>
              <a:chExt cx="574196" cy="721378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="" xmlns:a16="http://schemas.microsoft.com/office/drawing/2014/main" id="{4A51CDD3-1439-4EA5-B73D-2EC73FA10329}"/>
                  </a:ext>
                </a:extLst>
              </p:cNvPr>
              <p:cNvSpPr/>
              <p:nvPr/>
            </p:nvSpPr>
            <p:spPr>
              <a:xfrm>
                <a:off x="1875564" y="1177322"/>
                <a:ext cx="418996" cy="418996"/>
              </a:xfrm>
              <a:prstGeom prst="roundRect">
                <a:avLst>
                  <a:gd name="adj" fmla="val 5209"/>
                </a:avLst>
              </a:prstGeom>
              <a:solidFill>
                <a:srgbClr val="C9D9EA"/>
              </a:solidFill>
              <a:ln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C6626F2D-8DA9-4198-B2F3-BADDC2D8DB78}"/>
                  </a:ext>
                </a:extLst>
              </p:cNvPr>
              <p:cNvSpPr txBox="1"/>
              <p:nvPr/>
            </p:nvSpPr>
            <p:spPr>
              <a:xfrm>
                <a:off x="1797962" y="1637090"/>
                <a:ext cx="5741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>
                    <a:solidFill>
                      <a:srgbClr val="444444"/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고양이</a:t>
                </a:r>
              </a:p>
            </p:txBody>
          </p:sp>
        </p:grpSp>
        <p:pic>
          <p:nvPicPr>
            <p:cNvPr id="84" name="그림 83">
              <a:extLst>
                <a:ext uri="{FF2B5EF4-FFF2-40B4-BE49-F238E27FC236}">
                  <a16:creationId xmlns="" xmlns:a16="http://schemas.microsoft.com/office/drawing/2014/main" id="{C2D40CFC-DBB6-4419-91FB-AE49C94C4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5971" y="1320148"/>
              <a:ext cx="221841" cy="221841"/>
            </a:xfrm>
            <a:prstGeom prst="rect">
              <a:avLst/>
            </a:prstGeom>
          </p:spPr>
        </p:pic>
      </p:grpSp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F4561B89-996A-4AFE-9B04-2CA9F5A940E7}"/>
              </a:ext>
            </a:extLst>
          </p:cNvPr>
          <p:cNvGrpSpPr/>
          <p:nvPr/>
        </p:nvGrpSpPr>
        <p:grpSpPr>
          <a:xfrm>
            <a:off x="7128254" y="1204138"/>
            <a:ext cx="444352" cy="721378"/>
            <a:chOff x="7128254" y="1204138"/>
            <a:chExt cx="444352" cy="721378"/>
          </a:xfrm>
        </p:grpSpPr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B0377D5C-4381-4F59-BB7E-83C592D753B6}"/>
                </a:ext>
              </a:extLst>
            </p:cNvPr>
            <p:cNvGrpSpPr/>
            <p:nvPr/>
          </p:nvGrpSpPr>
          <p:grpSpPr>
            <a:xfrm>
              <a:off x="7128254" y="1204138"/>
              <a:ext cx="444352" cy="721378"/>
              <a:chOff x="1862885" y="1177322"/>
              <a:chExt cx="444352" cy="721378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="" xmlns:a16="http://schemas.microsoft.com/office/drawing/2014/main" id="{4A22D24C-F7E1-4E67-8752-29BB6B69D444}"/>
                  </a:ext>
                </a:extLst>
              </p:cNvPr>
              <p:cNvSpPr/>
              <p:nvPr/>
            </p:nvSpPr>
            <p:spPr>
              <a:xfrm>
                <a:off x="1875564" y="1177322"/>
                <a:ext cx="418996" cy="418996"/>
              </a:xfrm>
              <a:prstGeom prst="roundRect">
                <a:avLst>
                  <a:gd name="adj" fmla="val 5209"/>
                </a:avLst>
              </a:prstGeom>
              <a:solidFill>
                <a:srgbClr val="C9D9EA"/>
              </a:solidFill>
              <a:ln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2B284B6D-AB84-4D2D-84C1-564774FD7472}"/>
                  </a:ext>
                </a:extLst>
              </p:cNvPr>
              <p:cNvSpPr txBox="1"/>
              <p:nvPr/>
            </p:nvSpPr>
            <p:spPr>
              <a:xfrm>
                <a:off x="1862885" y="1637090"/>
                <a:ext cx="4443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>
                    <a:solidFill>
                      <a:srgbClr val="444444"/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음식</a:t>
                </a:r>
              </a:p>
            </p:txBody>
          </p:sp>
        </p:grpSp>
        <p:pic>
          <p:nvPicPr>
            <p:cNvPr id="86" name="그림 85">
              <a:extLst>
                <a:ext uri="{FF2B5EF4-FFF2-40B4-BE49-F238E27FC236}">
                  <a16:creationId xmlns="" xmlns:a16="http://schemas.microsoft.com/office/drawing/2014/main" id="{D3326FE9-11A0-4571-8F87-852D4665A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3036" y="1300900"/>
              <a:ext cx="234787" cy="234787"/>
            </a:xfrm>
            <a:prstGeom prst="rect">
              <a:avLst/>
            </a:prstGeom>
          </p:spPr>
        </p:pic>
      </p:grp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183BD367-D1E5-4FB6-86EF-4264BBAA3E3B}"/>
              </a:ext>
            </a:extLst>
          </p:cNvPr>
          <p:cNvGrpSpPr/>
          <p:nvPr/>
        </p:nvGrpSpPr>
        <p:grpSpPr>
          <a:xfrm>
            <a:off x="109198" y="2203045"/>
            <a:ext cx="11959787" cy="4526367"/>
            <a:chOff x="134490" y="1884294"/>
            <a:chExt cx="8970691" cy="3206698"/>
          </a:xfrm>
        </p:grpSpPr>
        <p:sp>
          <p:nvSpPr>
            <p:cNvPr id="79" name="직사각형 78">
              <a:extLst>
                <a:ext uri="{FF2B5EF4-FFF2-40B4-BE49-F238E27FC236}">
                  <a16:creationId xmlns="" xmlns:a16="http://schemas.microsoft.com/office/drawing/2014/main" id="{3A9A5D75-4936-4ADB-93FA-9B186AC4ABD9}"/>
                </a:ext>
              </a:extLst>
            </p:cNvPr>
            <p:cNvSpPr/>
            <p:nvPr/>
          </p:nvSpPr>
          <p:spPr>
            <a:xfrm>
              <a:off x="134490" y="1884294"/>
              <a:ext cx="4407548" cy="320669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CA2B977F-F1B6-4703-9E9C-DA932F8E3015}"/>
                </a:ext>
              </a:extLst>
            </p:cNvPr>
            <p:cNvSpPr/>
            <p:nvPr/>
          </p:nvSpPr>
          <p:spPr>
            <a:xfrm>
              <a:off x="4697633" y="1884294"/>
              <a:ext cx="4407548" cy="320669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66"/>
          <a:stretch/>
        </p:blipFill>
        <p:spPr>
          <a:xfrm>
            <a:off x="6386581" y="2208030"/>
            <a:ext cx="5488633" cy="45102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75" y="2236605"/>
            <a:ext cx="5733354" cy="4453399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0AA805D6-CF71-4E0B-A429-FFF74698B9C4}"/>
              </a:ext>
            </a:extLst>
          </p:cNvPr>
          <p:cNvSpPr txBox="1"/>
          <p:nvPr/>
        </p:nvSpPr>
        <p:spPr>
          <a:xfrm>
            <a:off x="926530" y="1463851"/>
            <a:ext cx="15808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데이터베이스 암호화</a:t>
            </a:r>
            <a:endParaRPr lang="ko-KR" altLang="en-US" sz="1500" dirty="0">
              <a:solidFill>
                <a:srgbClr val="444444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626289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7755DA6-9BF8-4549-8D5A-B45296D6FD2E}"/>
              </a:ext>
            </a:extLst>
          </p:cNvPr>
          <p:cNvSpPr/>
          <p:nvPr/>
        </p:nvSpPr>
        <p:spPr>
          <a:xfrm>
            <a:off x="-1" y="929640"/>
            <a:ext cx="12191999" cy="1173480"/>
          </a:xfrm>
          <a:prstGeom prst="rect">
            <a:avLst/>
          </a:prstGeom>
          <a:solidFill>
            <a:srgbClr val="F3F3F3"/>
          </a:solidFill>
          <a:ln w="1587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EF8B530-54CB-43FD-8526-253D4B915B68}"/>
              </a:ext>
            </a:extLst>
          </p:cNvPr>
          <p:cNvSpPr/>
          <p:nvPr/>
        </p:nvSpPr>
        <p:spPr>
          <a:xfrm>
            <a:off x="0" y="1"/>
            <a:ext cx="12192000" cy="929639"/>
          </a:xfrm>
          <a:prstGeom prst="rect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38709E5-A7CF-40EE-8C42-A1CC89985820}"/>
              </a:ext>
            </a:extLst>
          </p:cNvPr>
          <p:cNvSpPr txBox="1"/>
          <p:nvPr/>
        </p:nvSpPr>
        <p:spPr>
          <a:xfrm>
            <a:off x="5328641" y="66087"/>
            <a:ext cx="1534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별그대</a:t>
            </a:r>
            <a:r>
              <a:rPr lang="ko-KR" altLang="en-US" sz="1600" dirty="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dirty="0" err="1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SafeFood</a:t>
            </a:r>
            <a:endParaRPr lang="ko-KR" altLang="en-US" sz="1600" dirty="0">
              <a:solidFill>
                <a:srgbClr val="EFEFE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635E2E-C418-4292-B533-0E5B1A5F1195}"/>
              </a:ext>
            </a:extLst>
          </p:cNvPr>
          <p:cNvSpPr txBox="1"/>
          <p:nvPr/>
        </p:nvSpPr>
        <p:spPr>
          <a:xfrm>
            <a:off x="163621" y="534925"/>
            <a:ext cx="5854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CD869FB-643D-4D5C-A723-2CC1C55A2156}"/>
              </a:ext>
            </a:extLst>
          </p:cNvPr>
          <p:cNvSpPr txBox="1"/>
          <p:nvPr/>
        </p:nvSpPr>
        <p:spPr>
          <a:xfrm>
            <a:off x="2452117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두 번째 목차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0600220-8590-4613-AF93-7E0879EBB697}"/>
              </a:ext>
            </a:extLst>
          </p:cNvPr>
          <p:cNvSpPr txBox="1"/>
          <p:nvPr/>
        </p:nvSpPr>
        <p:spPr>
          <a:xfrm>
            <a:off x="6930820" y="534925"/>
            <a:ext cx="238719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어떤 </a:t>
            </a:r>
            <a:r>
              <a:rPr lang="ko-KR" altLang="en-US"/>
              <a:t>작업을 원하시나요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5" name="그림 24" descr="개체이(가) 표시된 사진&#10;&#10;높은 신뢰도로 생성된 설명">
            <a:extLst>
              <a:ext uri="{FF2B5EF4-FFF2-40B4-BE49-F238E27FC236}">
                <a16:creationId xmlns="" xmlns:a16="http://schemas.microsoft.com/office/drawing/2014/main" id="{F046CDCA-12B1-4B25-B6F9-4002DC293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251" y="39606"/>
            <a:ext cx="396274" cy="43285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FFBBD235-510F-4FA7-BF0A-CAFDC3815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2" y="-51410"/>
            <a:ext cx="371888" cy="43285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76C9A1E9-4CDB-4B45-BCCC-DC1A3CDA8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11" y="147351"/>
            <a:ext cx="164520" cy="15937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75C628C-2FEC-4EA9-AD94-B7A548B738AA}"/>
              </a:ext>
            </a:extLst>
          </p:cNvPr>
          <p:cNvSpPr txBox="1"/>
          <p:nvPr/>
        </p:nvSpPr>
        <p:spPr>
          <a:xfrm>
            <a:off x="258327" y="67992"/>
            <a:ext cx="941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>
                <a:solidFill>
                  <a:srgbClr val="E86E58"/>
                </a:solidFill>
              </a:rPr>
              <a:t>자동저장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97C4E320-15DB-4416-ABFB-9534E552A186}"/>
              </a:ext>
            </a:extLst>
          </p:cNvPr>
          <p:cNvSpPr/>
          <p:nvPr/>
        </p:nvSpPr>
        <p:spPr>
          <a:xfrm>
            <a:off x="1183005" y="119380"/>
            <a:ext cx="539115" cy="210133"/>
          </a:xfrm>
          <a:prstGeom prst="roundRect">
            <a:avLst>
              <a:gd name="adj" fmla="val 50000"/>
            </a:avLst>
          </a:prstGeom>
          <a:noFill/>
          <a:ln w="15875">
            <a:solidFill>
              <a:srgbClr val="E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9CF116E-A7B2-4DF0-AE35-851AA544A6AB}"/>
              </a:ext>
            </a:extLst>
          </p:cNvPr>
          <p:cNvSpPr txBox="1"/>
          <p:nvPr/>
        </p:nvSpPr>
        <p:spPr>
          <a:xfrm>
            <a:off x="1437712" y="89756"/>
            <a:ext cx="26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1200" dirty="0">
                <a:solidFill>
                  <a:srgbClr val="E86E58"/>
                </a:solidFill>
              </a:rPr>
              <a:t>끔</a:t>
            </a: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7AC70377-BE0E-44BD-9415-F2C395B54287}"/>
              </a:ext>
            </a:extLst>
          </p:cNvPr>
          <p:cNvSpPr/>
          <p:nvPr/>
        </p:nvSpPr>
        <p:spPr>
          <a:xfrm>
            <a:off x="1243120" y="168306"/>
            <a:ext cx="120112" cy="120112"/>
          </a:xfrm>
          <a:prstGeom prst="ellipse">
            <a:avLst/>
          </a:prstGeom>
          <a:solidFill>
            <a:srgbClr val="E86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0A5DA02A-07C9-494B-A8E8-C68632465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062" y="123674"/>
            <a:ext cx="172688" cy="19300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3A437F5F-43A9-42EC-8CFB-047856BD7B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86" y="123674"/>
            <a:ext cx="226849" cy="1930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251E60E9-DD57-4F90-BBC8-DC366D0FDA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03750" y="123674"/>
            <a:ext cx="226849" cy="193003"/>
          </a:xfrm>
          <a:prstGeom prst="rect">
            <a:avLst/>
          </a:prstGeom>
        </p:spPr>
      </p:pic>
      <p:sp>
        <p:nvSpPr>
          <p:cNvPr id="37" name="이등변 삼각형 36">
            <a:extLst>
              <a:ext uri="{FF2B5EF4-FFF2-40B4-BE49-F238E27FC236}">
                <a16:creationId xmlns="" xmlns:a16="http://schemas.microsoft.com/office/drawing/2014/main" id="{112F5462-DB2E-4D3B-842C-3C25F50BBA7E}"/>
              </a:ext>
            </a:extLst>
          </p:cNvPr>
          <p:cNvSpPr/>
          <p:nvPr/>
        </p:nvSpPr>
        <p:spPr>
          <a:xfrm rot="10800000">
            <a:off x="3056951" y="231280"/>
            <a:ext cx="82022" cy="46981"/>
          </a:xfrm>
          <a:prstGeom prst="triangle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클립아트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4FA83EC5-9B35-443A-8D95-1F660C862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84263" y="613458"/>
            <a:ext cx="162332" cy="16233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5827D84B-CA5D-4A09-BDF3-5AA23B80E2FA}"/>
              </a:ext>
            </a:extLst>
          </p:cNvPr>
          <p:cNvSpPr/>
          <p:nvPr/>
        </p:nvSpPr>
        <p:spPr>
          <a:xfrm>
            <a:off x="3940041" y="472460"/>
            <a:ext cx="1282723" cy="54347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F599714-EBE4-456C-ADD8-9DD0C8BCA3E2}"/>
              </a:ext>
            </a:extLst>
          </p:cNvPr>
          <p:cNvSpPr txBox="1"/>
          <p:nvPr/>
        </p:nvSpPr>
        <p:spPr>
          <a:xfrm>
            <a:off x="988871" y="534925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첫 번째 목차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2BFF185-D754-41A4-B2E5-9D16F38B72A1}"/>
              </a:ext>
            </a:extLst>
          </p:cNvPr>
          <p:cNvSpPr txBox="1"/>
          <p:nvPr/>
        </p:nvSpPr>
        <p:spPr>
          <a:xfrm>
            <a:off x="3945018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B7472A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세 번째 목차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F0EADD0F-5E9D-4B5E-BBF5-DBB18AED387C}"/>
              </a:ext>
            </a:extLst>
          </p:cNvPr>
          <p:cNvSpPr/>
          <p:nvPr/>
        </p:nvSpPr>
        <p:spPr>
          <a:xfrm>
            <a:off x="4114743" y="1027358"/>
            <a:ext cx="7954242" cy="978044"/>
          </a:xfrm>
          <a:prstGeom prst="roundRect">
            <a:avLst>
              <a:gd name="adj" fmla="val 6383"/>
            </a:avLst>
          </a:prstGeom>
          <a:solidFill>
            <a:srgbClr val="FFFFFF"/>
          </a:solidFill>
          <a:ln w="1587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B7A9A59-4B2D-4141-8FB2-91986A531F9B}"/>
              </a:ext>
            </a:extLst>
          </p:cNvPr>
          <p:cNvSpPr txBox="1"/>
          <p:nvPr/>
        </p:nvSpPr>
        <p:spPr>
          <a:xfrm>
            <a:off x="5437919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네 번째 목차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75F93F81-4F2F-4CF0-B103-56F9862F40A5}"/>
              </a:ext>
            </a:extLst>
          </p:cNvPr>
          <p:cNvCxnSpPr>
            <a:cxnSpLocks/>
          </p:cNvCxnSpPr>
          <p:nvPr/>
        </p:nvCxnSpPr>
        <p:spPr>
          <a:xfrm>
            <a:off x="3991729" y="1015936"/>
            <a:ext cx="0" cy="1031939"/>
          </a:xfrm>
          <a:prstGeom prst="line">
            <a:avLst/>
          </a:prstGeom>
          <a:solidFill>
            <a:srgbClr val="FFFFFF"/>
          </a:solidFill>
          <a:ln w="127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0AA805D6-CF71-4E0B-A429-FFF74698B9C4}"/>
              </a:ext>
            </a:extLst>
          </p:cNvPr>
          <p:cNvSpPr txBox="1"/>
          <p:nvPr/>
        </p:nvSpPr>
        <p:spPr>
          <a:xfrm>
            <a:off x="932325" y="1156317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 결과</a:t>
            </a:r>
            <a:endParaRPr lang="ko-KR" altLang="en-US" sz="2000" dirty="0">
              <a:solidFill>
                <a:srgbClr val="444444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CE2A507C-9C70-4C4B-B924-891482BA593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63" y="1165764"/>
            <a:ext cx="652743" cy="652743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498976AE-6B07-4EA7-B817-0BB03D2D9840}"/>
              </a:ext>
            </a:extLst>
          </p:cNvPr>
          <p:cNvSpPr/>
          <p:nvPr/>
        </p:nvSpPr>
        <p:spPr>
          <a:xfrm>
            <a:off x="6886903" y="1032543"/>
            <a:ext cx="961385" cy="970478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42B88A01-7A4C-461F-BFEC-76F974072048}"/>
              </a:ext>
            </a:extLst>
          </p:cNvPr>
          <p:cNvGrpSpPr/>
          <p:nvPr/>
        </p:nvGrpSpPr>
        <p:grpSpPr>
          <a:xfrm>
            <a:off x="4438865" y="1204138"/>
            <a:ext cx="444352" cy="721378"/>
            <a:chOff x="4438865" y="1204138"/>
            <a:chExt cx="444352" cy="721378"/>
          </a:xfrm>
        </p:grpSpPr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1B532A5A-E631-483A-8D14-89688811F8E1}"/>
                </a:ext>
              </a:extLst>
            </p:cNvPr>
            <p:cNvGrpSpPr/>
            <p:nvPr/>
          </p:nvGrpSpPr>
          <p:grpSpPr>
            <a:xfrm>
              <a:off x="4438865" y="1204138"/>
              <a:ext cx="444352" cy="721378"/>
              <a:chOff x="1862885" y="1177322"/>
              <a:chExt cx="444352" cy="721378"/>
            </a:xfrm>
          </p:grpSpPr>
          <p:sp>
            <p:nvSpPr>
              <p:cNvPr id="29" name="사각형: 둥근 모서리 28">
                <a:extLst>
                  <a:ext uri="{FF2B5EF4-FFF2-40B4-BE49-F238E27FC236}">
                    <a16:creationId xmlns="" xmlns:a16="http://schemas.microsoft.com/office/drawing/2014/main" id="{1D1FF8DC-AAFA-4C1A-9907-33703E43B5D3}"/>
                  </a:ext>
                </a:extLst>
              </p:cNvPr>
              <p:cNvSpPr/>
              <p:nvPr/>
            </p:nvSpPr>
            <p:spPr>
              <a:xfrm>
                <a:off x="1875564" y="1177322"/>
                <a:ext cx="418996" cy="418996"/>
              </a:xfrm>
              <a:prstGeom prst="roundRect">
                <a:avLst>
                  <a:gd name="adj" fmla="val 5209"/>
                </a:avLst>
              </a:prstGeom>
              <a:solidFill>
                <a:srgbClr val="C9D9EA"/>
              </a:solidFill>
              <a:ln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1114E06E-EAA5-499F-BE5E-94DB87B91687}"/>
                  </a:ext>
                </a:extLst>
              </p:cNvPr>
              <p:cNvSpPr txBox="1"/>
              <p:nvPr/>
            </p:nvSpPr>
            <p:spPr>
              <a:xfrm>
                <a:off x="1862885" y="1637090"/>
                <a:ext cx="4443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>
                    <a:solidFill>
                      <a:srgbClr val="444444"/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연애</a:t>
                </a:r>
              </a:p>
            </p:txBody>
          </p:sp>
        </p:grpSp>
        <p:sp>
          <p:nvSpPr>
            <p:cNvPr id="67" name="하트 66">
              <a:extLst>
                <a:ext uri="{FF2B5EF4-FFF2-40B4-BE49-F238E27FC236}">
                  <a16:creationId xmlns="" xmlns:a16="http://schemas.microsoft.com/office/drawing/2014/main" id="{D8A00301-359E-49D8-BF74-30E91FD9CEE0}"/>
                </a:ext>
              </a:extLst>
            </p:cNvPr>
            <p:cNvSpPr/>
            <p:nvPr/>
          </p:nvSpPr>
          <p:spPr>
            <a:xfrm>
              <a:off x="4564699" y="1329161"/>
              <a:ext cx="192684" cy="192684"/>
            </a:xfrm>
            <a:prstGeom prst="hear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2B1532C8-22F7-41C2-A58B-72A305C3EB55}"/>
              </a:ext>
            </a:extLst>
          </p:cNvPr>
          <p:cNvGrpSpPr/>
          <p:nvPr/>
        </p:nvGrpSpPr>
        <p:grpSpPr>
          <a:xfrm>
            <a:off x="5348007" y="1204138"/>
            <a:ext cx="418996" cy="721378"/>
            <a:chOff x="5348007" y="1204138"/>
            <a:chExt cx="418996" cy="721378"/>
          </a:xfrm>
        </p:grpSpPr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F6733D4F-7686-43B9-A7E7-A3C152ACB4B7}"/>
                </a:ext>
              </a:extLst>
            </p:cNvPr>
            <p:cNvGrpSpPr/>
            <p:nvPr/>
          </p:nvGrpSpPr>
          <p:grpSpPr>
            <a:xfrm>
              <a:off x="5348007" y="1204138"/>
              <a:ext cx="418996" cy="721378"/>
              <a:chOff x="1875564" y="1177322"/>
              <a:chExt cx="418996" cy="721378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="" xmlns:a16="http://schemas.microsoft.com/office/drawing/2014/main" id="{CFFDE955-65F2-4F55-8708-6B4E33E6C98C}"/>
                  </a:ext>
                </a:extLst>
              </p:cNvPr>
              <p:cNvSpPr/>
              <p:nvPr/>
            </p:nvSpPr>
            <p:spPr>
              <a:xfrm>
                <a:off x="1875564" y="1177322"/>
                <a:ext cx="418996" cy="418996"/>
              </a:xfrm>
              <a:prstGeom prst="roundRect">
                <a:avLst>
                  <a:gd name="adj" fmla="val 5209"/>
                </a:avLst>
              </a:prstGeom>
              <a:solidFill>
                <a:srgbClr val="C9D9EA"/>
              </a:solidFill>
              <a:ln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="" xmlns:a16="http://schemas.microsoft.com/office/drawing/2014/main" id="{765E98B7-AB39-4079-BBF2-E89A589A04EB}"/>
                  </a:ext>
                </a:extLst>
              </p:cNvPr>
              <p:cNvSpPr txBox="1"/>
              <p:nvPr/>
            </p:nvSpPr>
            <p:spPr>
              <a:xfrm>
                <a:off x="1927807" y="1637090"/>
                <a:ext cx="31450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>
                    <a:solidFill>
                      <a:srgbClr val="444444"/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잠</a:t>
                </a:r>
              </a:p>
            </p:txBody>
          </p:sp>
        </p:grpSp>
        <p:sp>
          <p:nvSpPr>
            <p:cNvPr id="68" name="달 67">
              <a:extLst>
                <a:ext uri="{FF2B5EF4-FFF2-40B4-BE49-F238E27FC236}">
                  <a16:creationId xmlns="" xmlns:a16="http://schemas.microsoft.com/office/drawing/2014/main" id="{6B04FAC9-07E2-453B-985F-2585694BE4BE}"/>
                </a:ext>
              </a:extLst>
            </p:cNvPr>
            <p:cNvSpPr/>
            <p:nvPr/>
          </p:nvSpPr>
          <p:spPr>
            <a:xfrm rot="19795294">
              <a:off x="5499060" y="1329922"/>
              <a:ext cx="107365" cy="201476"/>
            </a:xfrm>
            <a:prstGeom prst="moon">
              <a:avLst>
                <a:gd name="adj" fmla="val 63269"/>
              </a:avLst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63DA7BC0-B6D7-4C2F-8D41-516CC81ACAB6}"/>
              </a:ext>
            </a:extLst>
          </p:cNvPr>
          <p:cNvGrpSpPr/>
          <p:nvPr/>
        </p:nvGrpSpPr>
        <p:grpSpPr>
          <a:xfrm>
            <a:off x="6231791" y="1204138"/>
            <a:ext cx="444352" cy="721378"/>
            <a:chOff x="6231791" y="1204138"/>
            <a:chExt cx="444352" cy="721378"/>
          </a:xfrm>
        </p:grpSpPr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A8733C69-46BA-48D6-8806-32C7719C0AB3}"/>
                </a:ext>
              </a:extLst>
            </p:cNvPr>
            <p:cNvGrpSpPr/>
            <p:nvPr/>
          </p:nvGrpSpPr>
          <p:grpSpPr>
            <a:xfrm>
              <a:off x="6231791" y="1204138"/>
              <a:ext cx="444352" cy="721378"/>
              <a:chOff x="1862885" y="1177322"/>
              <a:chExt cx="444352" cy="721378"/>
            </a:xfrm>
          </p:grpSpPr>
          <p:sp>
            <p:nvSpPr>
              <p:cNvPr id="43" name="사각형: 둥근 모서리 42">
                <a:extLst>
                  <a:ext uri="{FF2B5EF4-FFF2-40B4-BE49-F238E27FC236}">
                    <a16:creationId xmlns="" xmlns:a16="http://schemas.microsoft.com/office/drawing/2014/main" id="{97D5E8E4-EB1C-4FE2-BF47-169C3427AD27}"/>
                  </a:ext>
                </a:extLst>
              </p:cNvPr>
              <p:cNvSpPr/>
              <p:nvPr/>
            </p:nvSpPr>
            <p:spPr>
              <a:xfrm>
                <a:off x="1875564" y="1177322"/>
                <a:ext cx="418996" cy="418996"/>
              </a:xfrm>
              <a:prstGeom prst="roundRect">
                <a:avLst>
                  <a:gd name="adj" fmla="val 5209"/>
                </a:avLst>
              </a:prstGeom>
              <a:solidFill>
                <a:srgbClr val="C9D9EA"/>
              </a:solidFill>
              <a:ln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C26D80E4-F937-42F8-9B33-9AC114C14111}"/>
                  </a:ext>
                </a:extLst>
              </p:cNvPr>
              <p:cNvSpPr txBox="1"/>
              <p:nvPr/>
            </p:nvSpPr>
            <p:spPr>
              <a:xfrm>
                <a:off x="1862885" y="1637090"/>
                <a:ext cx="4443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>
                    <a:solidFill>
                      <a:srgbClr val="444444"/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노래</a:t>
                </a: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="" xmlns:a16="http://schemas.microsoft.com/office/drawing/2014/main" id="{7A3877B9-B01B-443D-9C5B-62770EFB96C2}"/>
                </a:ext>
              </a:extLst>
            </p:cNvPr>
            <p:cNvGrpSpPr/>
            <p:nvPr/>
          </p:nvGrpSpPr>
          <p:grpSpPr>
            <a:xfrm>
              <a:off x="6349902" y="1323653"/>
              <a:ext cx="178675" cy="213245"/>
              <a:chOff x="5859758" y="1585913"/>
              <a:chExt cx="426280" cy="508757"/>
            </a:xfrm>
          </p:grpSpPr>
          <p:sp>
            <p:nvSpPr>
              <p:cNvPr id="69" name="타원 68">
                <a:extLst>
                  <a:ext uri="{FF2B5EF4-FFF2-40B4-BE49-F238E27FC236}">
                    <a16:creationId xmlns="" xmlns:a16="http://schemas.microsoft.com/office/drawing/2014/main" id="{4268281E-CA71-45AF-A660-8CEE34FC6209}"/>
                  </a:ext>
                </a:extLst>
              </p:cNvPr>
              <p:cNvSpPr/>
              <p:nvPr/>
            </p:nvSpPr>
            <p:spPr>
              <a:xfrm>
                <a:off x="5859758" y="1836206"/>
                <a:ext cx="183517" cy="165027"/>
              </a:xfrm>
              <a:prstGeom prst="ellipse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="" xmlns:a16="http://schemas.microsoft.com/office/drawing/2014/main" id="{98B3AC58-85E3-453E-9601-D79C1D57D862}"/>
                  </a:ext>
                </a:extLst>
              </p:cNvPr>
              <p:cNvSpPr/>
              <p:nvPr/>
            </p:nvSpPr>
            <p:spPr>
              <a:xfrm>
                <a:off x="6024563" y="1585913"/>
                <a:ext cx="247650" cy="426243"/>
              </a:xfrm>
              <a:custGeom>
                <a:avLst/>
                <a:gdLst>
                  <a:gd name="connsiteX0" fmla="*/ 0 w 247650"/>
                  <a:gd name="connsiteY0" fmla="*/ 335756 h 426243"/>
                  <a:gd name="connsiteX1" fmla="*/ 0 w 247650"/>
                  <a:gd name="connsiteY1" fmla="*/ 0 h 426243"/>
                  <a:gd name="connsiteX2" fmla="*/ 247650 w 247650"/>
                  <a:gd name="connsiteY2" fmla="*/ 7143 h 426243"/>
                  <a:gd name="connsiteX3" fmla="*/ 242887 w 247650"/>
                  <a:gd name="connsiteY3" fmla="*/ 426243 h 426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7650" h="426243">
                    <a:moveTo>
                      <a:pt x="0" y="335756"/>
                    </a:moveTo>
                    <a:lnTo>
                      <a:pt x="0" y="0"/>
                    </a:lnTo>
                    <a:lnTo>
                      <a:pt x="247650" y="7143"/>
                    </a:lnTo>
                    <a:cubicBezTo>
                      <a:pt x="246062" y="146843"/>
                      <a:pt x="244475" y="286543"/>
                      <a:pt x="242887" y="426243"/>
                    </a:cubicBezTo>
                  </a:path>
                </a:pathLst>
              </a:custGeom>
              <a:noFill/>
              <a:ln w="19050">
                <a:solidFill>
                  <a:srgbClr val="4D82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="" xmlns:a16="http://schemas.microsoft.com/office/drawing/2014/main" id="{6A302F31-CE94-4450-A896-8AB44BE47C1E}"/>
                  </a:ext>
                </a:extLst>
              </p:cNvPr>
              <p:cNvSpPr/>
              <p:nvPr/>
            </p:nvSpPr>
            <p:spPr>
              <a:xfrm>
                <a:off x="6102521" y="1929643"/>
                <a:ext cx="183517" cy="165027"/>
              </a:xfrm>
              <a:prstGeom prst="ellipse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3" name="직선 연결선 72">
                <a:extLst>
                  <a:ext uri="{FF2B5EF4-FFF2-40B4-BE49-F238E27FC236}">
                    <a16:creationId xmlns="" xmlns:a16="http://schemas.microsoft.com/office/drawing/2014/main" id="{8E8F14E0-57F3-448D-99D7-875459BF53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4563" y="1693909"/>
                <a:ext cx="247650" cy="7143"/>
              </a:xfrm>
              <a:prstGeom prst="line">
                <a:avLst/>
              </a:prstGeom>
              <a:noFill/>
              <a:ln w="19050">
                <a:solidFill>
                  <a:srgbClr val="4D82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94" name="그룹 93">
            <a:extLst>
              <a:ext uri="{FF2B5EF4-FFF2-40B4-BE49-F238E27FC236}">
                <a16:creationId xmlns="" xmlns:a16="http://schemas.microsoft.com/office/drawing/2014/main" id="{3C8EC8BD-2E33-45F0-BF05-2F7AE14E25A3}"/>
              </a:ext>
            </a:extLst>
          </p:cNvPr>
          <p:cNvGrpSpPr/>
          <p:nvPr/>
        </p:nvGrpSpPr>
        <p:grpSpPr>
          <a:xfrm>
            <a:off x="8921178" y="1204138"/>
            <a:ext cx="444352" cy="721378"/>
            <a:chOff x="8921178" y="1204138"/>
            <a:chExt cx="444352" cy="721378"/>
          </a:xfrm>
        </p:grpSpPr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5A12498B-AD0C-43E8-89B9-F07F14612872}"/>
                </a:ext>
              </a:extLst>
            </p:cNvPr>
            <p:cNvGrpSpPr/>
            <p:nvPr/>
          </p:nvGrpSpPr>
          <p:grpSpPr>
            <a:xfrm>
              <a:off x="8921178" y="1204138"/>
              <a:ext cx="444352" cy="721378"/>
              <a:chOff x="1862885" y="1177322"/>
              <a:chExt cx="444352" cy="721378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="" xmlns:a16="http://schemas.microsoft.com/office/drawing/2014/main" id="{5FFB5F18-D7BB-46D8-A78A-F47A91C11D42}"/>
                  </a:ext>
                </a:extLst>
              </p:cNvPr>
              <p:cNvSpPr/>
              <p:nvPr/>
            </p:nvSpPr>
            <p:spPr>
              <a:xfrm>
                <a:off x="1875564" y="1177322"/>
                <a:ext cx="418996" cy="418996"/>
              </a:xfrm>
              <a:prstGeom prst="roundRect">
                <a:avLst>
                  <a:gd name="adj" fmla="val 5209"/>
                </a:avLst>
              </a:prstGeom>
              <a:solidFill>
                <a:srgbClr val="C9D9EA"/>
              </a:solidFill>
              <a:ln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945D401E-BBF7-4A48-B2A5-E8ABF6B63CA1}"/>
                  </a:ext>
                </a:extLst>
              </p:cNvPr>
              <p:cNvSpPr txBox="1"/>
              <p:nvPr/>
            </p:nvSpPr>
            <p:spPr>
              <a:xfrm>
                <a:off x="1862885" y="1637090"/>
                <a:ext cx="4443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>
                    <a:solidFill>
                      <a:srgbClr val="444444"/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친구</a:t>
                </a:r>
              </a:p>
            </p:txBody>
          </p:sp>
        </p:grpSp>
        <p:pic>
          <p:nvPicPr>
            <p:cNvPr id="78" name="그림 77">
              <a:extLst>
                <a:ext uri="{FF2B5EF4-FFF2-40B4-BE49-F238E27FC236}">
                  <a16:creationId xmlns="" xmlns:a16="http://schemas.microsoft.com/office/drawing/2014/main" id="{14420B1C-278C-4676-BBE4-E03967B7D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6987" y="1302954"/>
              <a:ext cx="232733" cy="232733"/>
            </a:xfrm>
            <a:prstGeom prst="rect">
              <a:avLst/>
            </a:prstGeom>
          </p:spPr>
        </p:pic>
      </p:grpSp>
      <p:grpSp>
        <p:nvGrpSpPr>
          <p:cNvPr id="93" name="그룹 92">
            <a:extLst>
              <a:ext uri="{FF2B5EF4-FFF2-40B4-BE49-F238E27FC236}">
                <a16:creationId xmlns="" xmlns:a16="http://schemas.microsoft.com/office/drawing/2014/main" id="{55810912-D13E-4581-A8D3-779B57F3446F}"/>
              </a:ext>
            </a:extLst>
          </p:cNvPr>
          <p:cNvGrpSpPr/>
          <p:nvPr/>
        </p:nvGrpSpPr>
        <p:grpSpPr>
          <a:xfrm>
            <a:off x="7959794" y="1204138"/>
            <a:ext cx="574196" cy="721378"/>
            <a:chOff x="7959794" y="1204138"/>
            <a:chExt cx="574196" cy="721378"/>
          </a:xfrm>
        </p:grpSpPr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28728889-6989-4170-8FD3-CF6F574D1E58}"/>
                </a:ext>
              </a:extLst>
            </p:cNvPr>
            <p:cNvGrpSpPr/>
            <p:nvPr/>
          </p:nvGrpSpPr>
          <p:grpSpPr>
            <a:xfrm>
              <a:off x="7959794" y="1204138"/>
              <a:ext cx="574196" cy="721378"/>
              <a:chOff x="1797962" y="1177322"/>
              <a:chExt cx="574196" cy="721378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="" xmlns:a16="http://schemas.microsoft.com/office/drawing/2014/main" id="{4A51CDD3-1439-4EA5-B73D-2EC73FA10329}"/>
                  </a:ext>
                </a:extLst>
              </p:cNvPr>
              <p:cNvSpPr/>
              <p:nvPr/>
            </p:nvSpPr>
            <p:spPr>
              <a:xfrm>
                <a:off x="1875564" y="1177322"/>
                <a:ext cx="418996" cy="418996"/>
              </a:xfrm>
              <a:prstGeom prst="roundRect">
                <a:avLst>
                  <a:gd name="adj" fmla="val 5209"/>
                </a:avLst>
              </a:prstGeom>
              <a:solidFill>
                <a:srgbClr val="C9D9EA"/>
              </a:solidFill>
              <a:ln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C6626F2D-8DA9-4198-B2F3-BADDC2D8DB78}"/>
                  </a:ext>
                </a:extLst>
              </p:cNvPr>
              <p:cNvSpPr txBox="1"/>
              <p:nvPr/>
            </p:nvSpPr>
            <p:spPr>
              <a:xfrm>
                <a:off x="1797962" y="1637090"/>
                <a:ext cx="5741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>
                    <a:solidFill>
                      <a:srgbClr val="444444"/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고양이</a:t>
                </a:r>
              </a:p>
            </p:txBody>
          </p:sp>
        </p:grpSp>
        <p:pic>
          <p:nvPicPr>
            <p:cNvPr id="84" name="그림 83">
              <a:extLst>
                <a:ext uri="{FF2B5EF4-FFF2-40B4-BE49-F238E27FC236}">
                  <a16:creationId xmlns="" xmlns:a16="http://schemas.microsoft.com/office/drawing/2014/main" id="{C2D40CFC-DBB6-4419-91FB-AE49C94C4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5971" y="1320148"/>
              <a:ext cx="221841" cy="221841"/>
            </a:xfrm>
            <a:prstGeom prst="rect">
              <a:avLst/>
            </a:prstGeom>
          </p:spPr>
        </p:pic>
      </p:grpSp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F4561B89-996A-4AFE-9B04-2CA9F5A940E7}"/>
              </a:ext>
            </a:extLst>
          </p:cNvPr>
          <p:cNvGrpSpPr/>
          <p:nvPr/>
        </p:nvGrpSpPr>
        <p:grpSpPr>
          <a:xfrm>
            <a:off x="7128254" y="1204138"/>
            <a:ext cx="444352" cy="721378"/>
            <a:chOff x="7128254" y="1204138"/>
            <a:chExt cx="444352" cy="721378"/>
          </a:xfrm>
        </p:grpSpPr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B0377D5C-4381-4F59-BB7E-83C592D753B6}"/>
                </a:ext>
              </a:extLst>
            </p:cNvPr>
            <p:cNvGrpSpPr/>
            <p:nvPr/>
          </p:nvGrpSpPr>
          <p:grpSpPr>
            <a:xfrm>
              <a:off x="7128254" y="1204138"/>
              <a:ext cx="444352" cy="721378"/>
              <a:chOff x="1862885" y="1177322"/>
              <a:chExt cx="444352" cy="721378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="" xmlns:a16="http://schemas.microsoft.com/office/drawing/2014/main" id="{4A22D24C-F7E1-4E67-8752-29BB6B69D444}"/>
                  </a:ext>
                </a:extLst>
              </p:cNvPr>
              <p:cNvSpPr/>
              <p:nvPr/>
            </p:nvSpPr>
            <p:spPr>
              <a:xfrm>
                <a:off x="1875564" y="1177322"/>
                <a:ext cx="418996" cy="418996"/>
              </a:xfrm>
              <a:prstGeom prst="roundRect">
                <a:avLst>
                  <a:gd name="adj" fmla="val 5209"/>
                </a:avLst>
              </a:prstGeom>
              <a:solidFill>
                <a:srgbClr val="C9D9EA"/>
              </a:solidFill>
              <a:ln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2B284B6D-AB84-4D2D-84C1-564774FD7472}"/>
                  </a:ext>
                </a:extLst>
              </p:cNvPr>
              <p:cNvSpPr txBox="1"/>
              <p:nvPr/>
            </p:nvSpPr>
            <p:spPr>
              <a:xfrm>
                <a:off x="1862885" y="1637090"/>
                <a:ext cx="4443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>
                    <a:solidFill>
                      <a:srgbClr val="444444"/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음식</a:t>
                </a:r>
              </a:p>
            </p:txBody>
          </p:sp>
        </p:grpSp>
        <p:pic>
          <p:nvPicPr>
            <p:cNvPr id="86" name="그림 85">
              <a:extLst>
                <a:ext uri="{FF2B5EF4-FFF2-40B4-BE49-F238E27FC236}">
                  <a16:creationId xmlns="" xmlns:a16="http://schemas.microsoft.com/office/drawing/2014/main" id="{D3326FE9-11A0-4571-8F87-852D4665A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3036" y="1300900"/>
              <a:ext cx="234787" cy="234787"/>
            </a:xfrm>
            <a:prstGeom prst="rect">
              <a:avLst/>
            </a:prstGeom>
          </p:spPr>
        </p:pic>
      </p:grp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183BD367-D1E5-4FB6-86EF-4264BBAA3E3B}"/>
              </a:ext>
            </a:extLst>
          </p:cNvPr>
          <p:cNvGrpSpPr/>
          <p:nvPr/>
        </p:nvGrpSpPr>
        <p:grpSpPr>
          <a:xfrm>
            <a:off x="109198" y="2203045"/>
            <a:ext cx="11959787" cy="4526367"/>
            <a:chOff x="134490" y="1884294"/>
            <a:chExt cx="8970691" cy="3206698"/>
          </a:xfrm>
        </p:grpSpPr>
        <p:sp>
          <p:nvSpPr>
            <p:cNvPr id="79" name="직사각형 78">
              <a:extLst>
                <a:ext uri="{FF2B5EF4-FFF2-40B4-BE49-F238E27FC236}">
                  <a16:creationId xmlns="" xmlns:a16="http://schemas.microsoft.com/office/drawing/2014/main" id="{3A9A5D75-4936-4ADB-93FA-9B186AC4ABD9}"/>
                </a:ext>
              </a:extLst>
            </p:cNvPr>
            <p:cNvSpPr/>
            <p:nvPr/>
          </p:nvSpPr>
          <p:spPr>
            <a:xfrm>
              <a:off x="134490" y="1884294"/>
              <a:ext cx="4407548" cy="320669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CA2B977F-F1B6-4703-9E9C-DA932F8E3015}"/>
                </a:ext>
              </a:extLst>
            </p:cNvPr>
            <p:cNvSpPr/>
            <p:nvPr/>
          </p:nvSpPr>
          <p:spPr>
            <a:xfrm>
              <a:off x="4697633" y="1884294"/>
              <a:ext cx="4407548" cy="320669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5" y="2485572"/>
            <a:ext cx="5824956" cy="3988041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0AA805D6-CF71-4E0B-A429-FFF74698B9C4}"/>
              </a:ext>
            </a:extLst>
          </p:cNvPr>
          <p:cNvSpPr txBox="1"/>
          <p:nvPr/>
        </p:nvSpPr>
        <p:spPr>
          <a:xfrm>
            <a:off x="926530" y="1463851"/>
            <a:ext cx="19046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프사와</a:t>
            </a:r>
            <a:r>
              <a:rPr lang="ko-KR" altLang="en-US" sz="1500" dirty="0" smtClean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게시판 첨부파일</a:t>
            </a:r>
            <a:endParaRPr lang="ko-KR" altLang="en-US" sz="1500" dirty="0">
              <a:solidFill>
                <a:srgbClr val="444444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567" y="2227446"/>
            <a:ext cx="5036208" cy="443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7924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7755DA6-9BF8-4549-8D5A-B45296D6FD2E}"/>
              </a:ext>
            </a:extLst>
          </p:cNvPr>
          <p:cNvSpPr/>
          <p:nvPr/>
        </p:nvSpPr>
        <p:spPr>
          <a:xfrm>
            <a:off x="-1" y="929640"/>
            <a:ext cx="12191999" cy="1173480"/>
          </a:xfrm>
          <a:prstGeom prst="rect">
            <a:avLst/>
          </a:prstGeom>
          <a:solidFill>
            <a:srgbClr val="F3F3F3"/>
          </a:solidFill>
          <a:ln w="1587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EF8B530-54CB-43FD-8526-253D4B915B68}"/>
              </a:ext>
            </a:extLst>
          </p:cNvPr>
          <p:cNvSpPr/>
          <p:nvPr/>
        </p:nvSpPr>
        <p:spPr>
          <a:xfrm>
            <a:off x="0" y="1"/>
            <a:ext cx="12192000" cy="929639"/>
          </a:xfrm>
          <a:prstGeom prst="rect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38709E5-A7CF-40EE-8C42-A1CC89985820}"/>
              </a:ext>
            </a:extLst>
          </p:cNvPr>
          <p:cNvSpPr txBox="1"/>
          <p:nvPr/>
        </p:nvSpPr>
        <p:spPr>
          <a:xfrm>
            <a:off x="5328641" y="66087"/>
            <a:ext cx="1534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별그대</a:t>
            </a:r>
            <a:r>
              <a:rPr lang="ko-KR" altLang="en-US" sz="1600" dirty="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dirty="0" err="1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SafeFood</a:t>
            </a:r>
            <a:endParaRPr lang="ko-KR" altLang="en-US" sz="1600" dirty="0">
              <a:solidFill>
                <a:srgbClr val="EFEFE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635E2E-C418-4292-B533-0E5B1A5F1195}"/>
              </a:ext>
            </a:extLst>
          </p:cNvPr>
          <p:cNvSpPr txBox="1"/>
          <p:nvPr/>
        </p:nvSpPr>
        <p:spPr>
          <a:xfrm>
            <a:off x="163621" y="534925"/>
            <a:ext cx="5854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CD869FB-643D-4D5C-A723-2CC1C55A2156}"/>
              </a:ext>
            </a:extLst>
          </p:cNvPr>
          <p:cNvSpPr txBox="1"/>
          <p:nvPr/>
        </p:nvSpPr>
        <p:spPr>
          <a:xfrm>
            <a:off x="2452117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두 번째 목차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0600220-8590-4613-AF93-7E0879EBB697}"/>
              </a:ext>
            </a:extLst>
          </p:cNvPr>
          <p:cNvSpPr txBox="1"/>
          <p:nvPr/>
        </p:nvSpPr>
        <p:spPr>
          <a:xfrm>
            <a:off x="6930820" y="534925"/>
            <a:ext cx="238719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어떤 </a:t>
            </a:r>
            <a:r>
              <a:rPr lang="ko-KR" altLang="en-US"/>
              <a:t>작업을 원하시나요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5" name="그림 24" descr="개체이(가) 표시된 사진&#10;&#10;높은 신뢰도로 생성된 설명">
            <a:extLst>
              <a:ext uri="{FF2B5EF4-FFF2-40B4-BE49-F238E27FC236}">
                <a16:creationId xmlns="" xmlns:a16="http://schemas.microsoft.com/office/drawing/2014/main" id="{F046CDCA-12B1-4B25-B6F9-4002DC293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251" y="39606"/>
            <a:ext cx="396274" cy="43285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FFBBD235-510F-4FA7-BF0A-CAFDC3815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2" y="-51410"/>
            <a:ext cx="371888" cy="43285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76C9A1E9-4CDB-4B45-BCCC-DC1A3CDA8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11" y="147351"/>
            <a:ext cx="164520" cy="15937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75C628C-2FEC-4EA9-AD94-B7A548B738AA}"/>
              </a:ext>
            </a:extLst>
          </p:cNvPr>
          <p:cNvSpPr txBox="1"/>
          <p:nvPr/>
        </p:nvSpPr>
        <p:spPr>
          <a:xfrm>
            <a:off x="258327" y="67992"/>
            <a:ext cx="941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>
                <a:solidFill>
                  <a:srgbClr val="E86E58"/>
                </a:solidFill>
              </a:rPr>
              <a:t>자동저장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97C4E320-15DB-4416-ABFB-9534E552A186}"/>
              </a:ext>
            </a:extLst>
          </p:cNvPr>
          <p:cNvSpPr/>
          <p:nvPr/>
        </p:nvSpPr>
        <p:spPr>
          <a:xfrm>
            <a:off x="1183005" y="119380"/>
            <a:ext cx="539115" cy="210133"/>
          </a:xfrm>
          <a:prstGeom prst="roundRect">
            <a:avLst>
              <a:gd name="adj" fmla="val 50000"/>
            </a:avLst>
          </a:prstGeom>
          <a:noFill/>
          <a:ln w="15875">
            <a:solidFill>
              <a:srgbClr val="E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9CF116E-A7B2-4DF0-AE35-851AA544A6AB}"/>
              </a:ext>
            </a:extLst>
          </p:cNvPr>
          <p:cNvSpPr txBox="1"/>
          <p:nvPr/>
        </p:nvSpPr>
        <p:spPr>
          <a:xfrm>
            <a:off x="1437712" y="89756"/>
            <a:ext cx="26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1200" dirty="0">
                <a:solidFill>
                  <a:srgbClr val="E86E58"/>
                </a:solidFill>
              </a:rPr>
              <a:t>끔</a:t>
            </a: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7AC70377-BE0E-44BD-9415-F2C395B54287}"/>
              </a:ext>
            </a:extLst>
          </p:cNvPr>
          <p:cNvSpPr/>
          <p:nvPr/>
        </p:nvSpPr>
        <p:spPr>
          <a:xfrm>
            <a:off x="1243120" y="168306"/>
            <a:ext cx="120112" cy="120112"/>
          </a:xfrm>
          <a:prstGeom prst="ellipse">
            <a:avLst/>
          </a:prstGeom>
          <a:solidFill>
            <a:srgbClr val="E86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0A5DA02A-07C9-494B-A8E8-C68632465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062" y="123674"/>
            <a:ext cx="172688" cy="19300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3A437F5F-43A9-42EC-8CFB-047856BD7B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86" y="123674"/>
            <a:ext cx="226849" cy="1930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251E60E9-DD57-4F90-BBC8-DC366D0FDA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03750" y="123674"/>
            <a:ext cx="226849" cy="193003"/>
          </a:xfrm>
          <a:prstGeom prst="rect">
            <a:avLst/>
          </a:prstGeom>
        </p:spPr>
      </p:pic>
      <p:sp>
        <p:nvSpPr>
          <p:cNvPr id="37" name="이등변 삼각형 36">
            <a:extLst>
              <a:ext uri="{FF2B5EF4-FFF2-40B4-BE49-F238E27FC236}">
                <a16:creationId xmlns="" xmlns:a16="http://schemas.microsoft.com/office/drawing/2014/main" id="{112F5462-DB2E-4D3B-842C-3C25F50BBA7E}"/>
              </a:ext>
            </a:extLst>
          </p:cNvPr>
          <p:cNvSpPr/>
          <p:nvPr/>
        </p:nvSpPr>
        <p:spPr>
          <a:xfrm rot="10800000">
            <a:off x="3056951" y="231280"/>
            <a:ext cx="82022" cy="46981"/>
          </a:xfrm>
          <a:prstGeom prst="triangle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클립아트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4FA83EC5-9B35-443A-8D95-1F660C862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84263" y="613458"/>
            <a:ext cx="162332" cy="16233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5827D84B-CA5D-4A09-BDF3-5AA23B80E2FA}"/>
              </a:ext>
            </a:extLst>
          </p:cNvPr>
          <p:cNvSpPr/>
          <p:nvPr/>
        </p:nvSpPr>
        <p:spPr>
          <a:xfrm>
            <a:off x="3940041" y="472460"/>
            <a:ext cx="1282723" cy="54347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F599714-EBE4-456C-ADD8-9DD0C8BCA3E2}"/>
              </a:ext>
            </a:extLst>
          </p:cNvPr>
          <p:cNvSpPr txBox="1"/>
          <p:nvPr/>
        </p:nvSpPr>
        <p:spPr>
          <a:xfrm>
            <a:off x="988871" y="534925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첫 번째 목차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2BFF185-D754-41A4-B2E5-9D16F38B72A1}"/>
              </a:ext>
            </a:extLst>
          </p:cNvPr>
          <p:cNvSpPr txBox="1"/>
          <p:nvPr/>
        </p:nvSpPr>
        <p:spPr>
          <a:xfrm>
            <a:off x="3945018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B7472A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세 번째 목차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F0EADD0F-5E9D-4B5E-BBF5-DBB18AED387C}"/>
              </a:ext>
            </a:extLst>
          </p:cNvPr>
          <p:cNvSpPr/>
          <p:nvPr/>
        </p:nvSpPr>
        <p:spPr>
          <a:xfrm>
            <a:off x="4114743" y="1027358"/>
            <a:ext cx="7954242" cy="978044"/>
          </a:xfrm>
          <a:prstGeom prst="roundRect">
            <a:avLst>
              <a:gd name="adj" fmla="val 6383"/>
            </a:avLst>
          </a:prstGeom>
          <a:solidFill>
            <a:srgbClr val="FFFFFF"/>
          </a:solidFill>
          <a:ln w="1587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B7A9A59-4B2D-4141-8FB2-91986A531F9B}"/>
              </a:ext>
            </a:extLst>
          </p:cNvPr>
          <p:cNvSpPr txBox="1"/>
          <p:nvPr/>
        </p:nvSpPr>
        <p:spPr>
          <a:xfrm>
            <a:off x="5437919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네 번째 목차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75F93F81-4F2F-4CF0-B103-56F9862F40A5}"/>
              </a:ext>
            </a:extLst>
          </p:cNvPr>
          <p:cNvCxnSpPr>
            <a:cxnSpLocks/>
          </p:cNvCxnSpPr>
          <p:nvPr/>
        </p:nvCxnSpPr>
        <p:spPr>
          <a:xfrm>
            <a:off x="3991729" y="1015936"/>
            <a:ext cx="0" cy="1031939"/>
          </a:xfrm>
          <a:prstGeom prst="line">
            <a:avLst/>
          </a:prstGeom>
          <a:solidFill>
            <a:srgbClr val="FFFFFF"/>
          </a:solidFill>
          <a:ln w="127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0AA805D6-CF71-4E0B-A429-FFF74698B9C4}"/>
              </a:ext>
            </a:extLst>
          </p:cNvPr>
          <p:cNvSpPr txBox="1"/>
          <p:nvPr/>
        </p:nvSpPr>
        <p:spPr>
          <a:xfrm>
            <a:off x="932325" y="1156317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 결과</a:t>
            </a:r>
            <a:endParaRPr lang="ko-KR" altLang="en-US" sz="2000" dirty="0">
              <a:solidFill>
                <a:srgbClr val="444444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CE2A507C-9C70-4C4B-B924-891482BA593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63" y="1165764"/>
            <a:ext cx="652743" cy="652743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498976AE-6B07-4EA7-B817-0BB03D2D9840}"/>
              </a:ext>
            </a:extLst>
          </p:cNvPr>
          <p:cNvSpPr/>
          <p:nvPr/>
        </p:nvSpPr>
        <p:spPr>
          <a:xfrm>
            <a:off x="6886903" y="1032543"/>
            <a:ext cx="961385" cy="970478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42B88A01-7A4C-461F-BFEC-76F974072048}"/>
              </a:ext>
            </a:extLst>
          </p:cNvPr>
          <p:cNvGrpSpPr/>
          <p:nvPr/>
        </p:nvGrpSpPr>
        <p:grpSpPr>
          <a:xfrm>
            <a:off x="4438865" y="1204138"/>
            <a:ext cx="444352" cy="721378"/>
            <a:chOff x="4438865" y="1204138"/>
            <a:chExt cx="444352" cy="721378"/>
          </a:xfrm>
        </p:grpSpPr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1B532A5A-E631-483A-8D14-89688811F8E1}"/>
                </a:ext>
              </a:extLst>
            </p:cNvPr>
            <p:cNvGrpSpPr/>
            <p:nvPr/>
          </p:nvGrpSpPr>
          <p:grpSpPr>
            <a:xfrm>
              <a:off x="4438865" y="1204138"/>
              <a:ext cx="444352" cy="721378"/>
              <a:chOff x="1862885" y="1177322"/>
              <a:chExt cx="444352" cy="721378"/>
            </a:xfrm>
          </p:grpSpPr>
          <p:sp>
            <p:nvSpPr>
              <p:cNvPr id="29" name="사각형: 둥근 모서리 28">
                <a:extLst>
                  <a:ext uri="{FF2B5EF4-FFF2-40B4-BE49-F238E27FC236}">
                    <a16:creationId xmlns="" xmlns:a16="http://schemas.microsoft.com/office/drawing/2014/main" id="{1D1FF8DC-AAFA-4C1A-9907-33703E43B5D3}"/>
                  </a:ext>
                </a:extLst>
              </p:cNvPr>
              <p:cNvSpPr/>
              <p:nvPr/>
            </p:nvSpPr>
            <p:spPr>
              <a:xfrm>
                <a:off x="1875564" y="1177322"/>
                <a:ext cx="418996" cy="418996"/>
              </a:xfrm>
              <a:prstGeom prst="roundRect">
                <a:avLst>
                  <a:gd name="adj" fmla="val 5209"/>
                </a:avLst>
              </a:prstGeom>
              <a:solidFill>
                <a:srgbClr val="C9D9EA"/>
              </a:solidFill>
              <a:ln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1114E06E-EAA5-499F-BE5E-94DB87B91687}"/>
                  </a:ext>
                </a:extLst>
              </p:cNvPr>
              <p:cNvSpPr txBox="1"/>
              <p:nvPr/>
            </p:nvSpPr>
            <p:spPr>
              <a:xfrm>
                <a:off x="1862885" y="1637090"/>
                <a:ext cx="4443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>
                    <a:solidFill>
                      <a:srgbClr val="444444"/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연애</a:t>
                </a:r>
              </a:p>
            </p:txBody>
          </p:sp>
        </p:grpSp>
        <p:sp>
          <p:nvSpPr>
            <p:cNvPr id="67" name="하트 66">
              <a:extLst>
                <a:ext uri="{FF2B5EF4-FFF2-40B4-BE49-F238E27FC236}">
                  <a16:creationId xmlns="" xmlns:a16="http://schemas.microsoft.com/office/drawing/2014/main" id="{D8A00301-359E-49D8-BF74-30E91FD9CEE0}"/>
                </a:ext>
              </a:extLst>
            </p:cNvPr>
            <p:cNvSpPr/>
            <p:nvPr/>
          </p:nvSpPr>
          <p:spPr>
            <a:xfrm>
              <a:off x="4564699" y="1329161"/>
              <a:ext cx="192684" cy="192684"/>
            </a:xfrm>
            <a:prstGeom prst="hear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2B1532C8-22F7-41C2-A58B-72A305C3EB55}"/>
              </a:ext>
            </a:extLst>
          </p:cNvPr>
          <p:cNvGrpSpPr/>
          <p:nvPr/>
        </p:nvGrpSpPr>
        <p:grpSpPr>
          <a:xfrm>
            <a:off x="5348007" y="1204138"/>
            <a:ext cx="418996" cy="721378"/>
            <a:chOff x="5348007" y="1204138"/>
            <a:chExt cx="418996" cy="721378"/>
          </a:xfrm>
        </p:grpSpPr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F6733D4F-7686-43B9-A7E7-A3C152ACB4B7}"/>
                </a:ext>
              </a:extLst>
            </p:cNvPr>
            <p:cNvGrpSpPr/>
            <p:nvPr/>
          </p:nvGrpSpPr>
          <p:grpSpPr>
            <a:xfrm>
              <a:off x="5348007" y="1204138"/>
              <a:ext cx="418996" cy="721378"/>
              <a:chOff x="1875564" y="1177322"/>
              <a:chExt cx="418996" cy="721378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="" xmlns:a16="http://schemas.microsoft.com/office/drawing/2014/main" id="{CFFDE955-65F2-4F55-8708-6B4E33E6C98C}"/>
                  </a:ext>
                </a:extLst>
              </p:cNvPr>
              <p:cNvSpPr/>
              <p:nvPr/>
            </p:nvSpPr>
            <p:spPr>
              <a:xfrm>
                <a:off x="1875564" y="1177322"/>
                <a:ext cx="418996" cy="418996"/>
              </a:xfrm>
              <a:prstGeom prst="roundRect">
                <a:avLst>
                  <a:gd name="adj" fmla="val 5209"/>
                </a:avLst>
              </a:prstGeom>
              <a:solidFill>
                <a:srgbClr val="C9D9EA"/>
              </a:solidFill>
              <a:ln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="" xmlns:a16="http://schemas.microsoft.com/office/drawing/2014/main" id="{765E98B7-AB39-4079-BBF2-E89A589A04EB}"/>
                  </a:ext>
                </a:extLst>
              </p:cNvPr>
              <p:cNvSpPr txBox="1"/>
              <p:nvPr/>
            </p:nvSpPr>
            <p:spPr>
              <a:xfrm>
                <a:off x="1927807" y="1637090"/>
                <a:ext cx="31450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>
                    <a:solidFill>
                      <a:srgbClr val="444444"/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잠</a:t>
                </a:r>
              </a:p>
            </p:txBody>
          </p:sp>
        </p:grpSp>
        <p:sp>
          <p:nvSpPr>
            <p:cNvPr id="68" name="달 67">
              <a:extLst>
                <a:ext uri="{FF2B5EF4-FFF2-40B4-BE49-F238E27FC236}">
                  <a16:creationId xmlns="" xmlns:a16="http://schemas.microsoft.com/office/drawing/2014/main" id="{6B04FAC9-07E2-453B-985F-2585694BE4BE}"/>
                </a:ext>
              </a:extLst>
            </p:cNvPr>
            <p:cNvSpPr/>
            <p:nvPr/>
          </p:nvSpPr>
          <p:spPr>
            <a:xfrm rot="19795294">
              <a:off x="5499060" y="1329922"/>
              <a:ext cx="107365" cy="201476"/>
            </a:xfrm>
            <a:prstGeom prst="moon">
              <a:avLst>
                <a:gd name="adj" fmla="val 63269"/>
              </a:avLst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63DA7BC0-B6D7-4C2F-8D41-516CC81ACAB6}"/>
              </a:ext>
            </a:extLst>
          </p:cNvPr>
          <p:cNvGrpSpPr/>
          <p:nvPr/>
        </p:nvGrpSpPr>
        <p:grpSpPr>
          <a:xfrm>
            <a:off x="6231791" y="1204138"/>
            <a:ext cx="444352" cy="721378"/>
            <a:chOff x="6231791" y="1204138"/>
            <a:chExt cx="444352" cy="721378"/>
          </a:xfrm>
        </p:grpSpPr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A8733C69-46BA-48D6-8806-32C7719C0AB3}"/>
                </a:ext>
              </a:extLst>
            </p:cNvPr>
            <p:cNvGrpSpPr/>
            <p:nvPr/>
          </p:nvGrpSpPr>
          <p:grpSpPr>
            <a:xfrm>
              <a:off x="6231791" y="1204138"/>
              <a:ext cx="444352" cy="721378"/>
              <a:chOff x="1862885" y="1177322"/>
              <a:chExt cx="444352" cy="721378"/>
            </a:xfrm>
          </p:grpSpPr>
          <p:sp>
            <p:nvSpPr>
              <p:cNvPr id="43" name="사각형: 둥근 모서리 42">
                <a:extLst>
                  <a:ext uri="{FF2B5EF4-FFF2-40B4-BE49-F238E27FC236}">
                    <a16:creationId xmlns="" xmlns:a16="http://schemas.microsoft.com/office/drawing/2014/main" id="{97D5E8E4-EB1C-4FE2-BF47-169C3427AD27}"/>
                  </a:ext>
                </a:extLst>
              </p:cNvPr>
              <p:cNvSpPr/>
              <p:nvPr/>
            </p:nvSpPr>
            <p:spPr>
              <a:xfrm>
                <a:off x="1875564" y="1177322"/>
                <a:ext cx="418996" cy="418996"/>
              </a:xfrm>
              <a:prstGeom prst="roundRect">
                <a:avLst>
                  <a:gd name="adj" fmla="val 5209"/>
                </a:avLst>
              </a:prstGeom>
              <a:solidFill>
                <a:srgbClr val="C9D9EA"/>
              </a:solidFill>
              <a:ln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C26D80E4-F937-42F8-9B33-9AC114C14111}"/>
                  </a:ext>
                </a:extLst>
              </p:cNvPr>
              <p:cNvSpPr txBox="1"/>
              <p:nvPr/>
            </p:nvSpPr>
            <p:spPr>
              <a:xfrm>
                <a:off x="1862885" y="1637090"/>
                <a:ext cx="4443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>
                    <a:solidFill>
                      <a:srgbClr val="444444"/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노래</a:t>
                </a: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="" xmlns:a16="http://schemas.microsoft.com/office/drawing/2014/main" id="{7A3877B9-B01B-443D-9C5B-62770EFB96C2}"/>
                </a:ext>
              </a:extLst>
            </p:cNvPr>
            <p:cNvGrpSpPr/>
            <p:nvPr/>
          </p:nvGrpSpPr>
          <p:grpSpPr>
            <a:xfrm>
              <a:off x="6349902" y="1323653"/>
              <a:ext cx="178675" cy="213245"/>
              <a:chOff x="5859758" y="1585913"/>
              <a:chExt cx="426280" cy="508757"/>
            </a:xfrm>
          </p:grpSpPr>
          <p:sp>
            <p:nvSpPr>
              <p:cNvPr id="69" name="타원 68">
                <a:extLst>
                  <a:ext uri="{FF2B5EF4-FFF2-40B4-BE49-F238E27FC236}">
                    <a16:creationId xmlns="" xmlns:a16="http://schemas.microsoft.com/office/drawing/2014/main" id="{4268281E-CA71-45AF-A660-8CEE34FC6209}"/>
                  </a:ext>
                </a:extLst>
              </p:cNvPr>
              <p:cNvSpPr/>
              <p:nvPr/>
            </p:nvSpPr>
            <p:spPr>
              <a:xfrm>
                <a:off x="5859758" y="1836206"/>
                <a:ext cx="183517" cy="165027"/>
              </a:xfrm>
              <a:prstGeom prst="ellipse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="" xmlns:a16="http://schemas.microsoft.com/office/drawing/2014/main" id="{98B3AC58-85E3-453E-9601-D79C1D57D862}"/>
                  </a:ext>
                </a:extLst>
              </p:cNvPr>
              <p:cNvSpPr/>
              <p:nvPr/>
            </p:nvSpPr>
            <p:spPr>
              <a:xfrm>
                <a:off x="6024563" y="1585913"/>
                <a:ext cx="247650" cy="426243"/>
              </a:xfrm>
              <a:custGeom>
                <a:avLst/>
                <a:gdLst>
                  <a:gd name="connsiteX0" fmla="*/ 0 w 247650"/>
                  <a:gd name="connsiteY0" fmla="*/ 335756 h 426243"/>
                  <a:gd name="connsiteX1" fmla="*/ 0 w 247650"/>
                  <a:gd name="connsiteY1" fmla="*/ 0 h 426243"/>
                  <a:gd name="connsiteX2" fmla="*/ 247650 w 247650"/>
                  <a:gd name="connsiteY2" fmla="*/ 7143 h 426243"/>
                  <a:gd name="connsiteX3" fmla="*/ 242887 w 247650"/>
                  <a:gd name="connsiteY3" fmla="*/ 426243 h 426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7650" h="426243">
                    <a:moveTo>
                      <a:pt x="0" y="335756"/>
                    </a:moveTo>
                    <a:lnTo>
                      <a:pt x="0" y="0"/>
                    </a:lnTo>
                    <a:lnTo>
                      <a:pt x="247650" y="7143"/>
                    </a:lnTo>
                    <a:cubicBezTo>
                      <a:pt x="246062" y="146843"/>
                      <a:pt x="244475" y="286543"/>
                      <a:pt x="242887" y="426243"/>
                    </a:cubicBezTo>
                  </a:path>
                </a:pathLst>
              </a:custGeom>
              <a:noFill/>
              <a:ln w="19050">
                <a:solidFill>
                  <a:srgbClr val="4D82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="" xmlns:a16="http://schemas.microsoft.com/office/drawing/2014/main" id="{6A302F31-CE94-4450-A896-8AB44BE47C1E}"/>
                  </a:ext>
                </a:extLst>
              </p:cNvPr>
              <p:cNvSpPr/>
              <p:nvPr/>
            </p:nvSpPr>
            <p:spPr>
              <a:xfrm>
                <a:off x="6102521" y="1929643"/>
                <a:ext cx="183517" cy="165027"/>
              </a:xfrm>
              <a:prstGeom prst="ellipse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3" name="직선 연결선 72">
                <a:extLst>
                  <a:ext uri="{FF2B5EF4-FFF2-40B4-BE49-F238E27FC236}">
                    <a16:creationId xmlns="" xmlns:a16="http://schemas.microsoft.com/office/drawing/2014/main" id="{8E8F14E0-57F3-448D-99D7-875459BF53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4563" y="1693909"/>
                <a:ext cx="247650" cy="7143"/>
              </a:xfrm>
              <a:prstGeom prst="line">
                <a:avLst/>
              </a:prstGeom>
              <a:noFill/>
              <a:ln w="19050">
                <a:solidFill>
                  <a:srgbClr val="4D82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94" name="그룹 93">
            <a:extLst>
              <a:ext uri="{FF2B5EF4-FFF2-40B4-BE49-F238E27FC236}">
                <a16:creationId xmlns="" xmlns:a16="http://schemas.microsoft.com/office/drawing/2014/main" id="{3C8EC8BD-2E33-45F0-BF05-2F7AE14E25A3}"/>
              </a:ext>
            </a:extLst>
          </p:cNvPr>
          <p:cNvGrpSpPr/>
          <p:nvPr/>
        </p:nvGrpSpPr>
        <p:grpSpPr>
          <a:xfrm>
            <a:off x="8921178" y="1204138"/>
            <a:ext cx="444352" cy="721378"/>
            <a:chOff x="8921178" y="1204138"/>
            <a:chExt cx="444352" cy="721378"/>
          </a:xfrm>
        </p:grpSpPr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5A12498B-AD0C-43E8-89B9-F07F14612872}"/>
                </a:ext>
              </a:extLst>
            </p:cNvPr>
            <p:cNvGrpSpPr/>
            <p:nvPr/>
          </p:nvGrpSpPr>
          <p:grpSpPr>
            <a:xfrm>
              <a:off x="8921178" y="1204138"/>
              <a:ext cx="444352" cy="721378"/>
              <a:chOff x="1862885" y="1177322"/>
              <a:chExt cx="444352" cy="721378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="" xmlns:a16="http://schemas.microsoft.com/office/drawing/2014/main" id="{5FFB5F18-D7BB-46D8-A78A-F47A91C11D42}"/>
                  </a:ext>
                </a:extLst>
              </p:cNvPr>
              <p:cNvSpPr/>
              <p:nvPr/>
            </p:nvSpPr>
            <p:spPr>
              <a:xfrm>
                <a:off x="1875564" y="1177322"/>
                <a:ext cx="418996" cy="418996"/>
              </a:xfrm>
              <a:prstGeom prst="roundRect">
                <a:avLst>
                  <a:gd name="adj" fmla="val 5209"/>
                </a:avLst>
              </a:prstGeom>
              <a:solidFill>
                <a:srgbClr val="C9D9EA"/>
              </a:solidFill>
              <a:ln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945D401E-BBF7-4A48-B2A5-E8ABF6B63CA1}"/>
                  </a:ext>
                </a:extLst>
              </p:cNvPr>
              <p:cNvSpPr txBox="1"/>
              <p:nvPr/>
            </p:nvSpPr>
            <p:spPr>
              <a:xfrm>
                <a:off x="1862885" y="1637090"/>
                <a:ext cx="4443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>
                    <a:solidFill>
                      <a:srgbClr val="444444"/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친구</a:t>
                </a:r>
              </a:p>
            </p:txBody>
          </p:sp>
        </p:grpSp>
        <p:pic>
          <p:nvPicPr>
            <p:cNvPr id="78" name="그림 77">
              <a:extLst>
                <a:ext uri="{FF2B5EF4-FFF2-40B4-BE49-F238E27FC236}">
                  <a16:creationId xmlns="" xmlns:a16="http://schemas.microsoft.com/office/drawing/2014/main" id="{14420B1C-278C-4676-BBE4-E03967B7D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6987" y="1302954"/>
              <a:ext cx="232733" cy="232733"/>
            </a:xfrm>
            <a:prstGeom prst="rect">
              <a:avLst/>
            </a:prstGeom>
          </p:spPr>
        </p:pic>
      </p:grpSp>
      <p:grpSp>
        <p:nvGrpSpPr>
          <p:cNvPr id="93" name="그룹 92">
            <a:extLst>
              <a:ext uri="{FF2B5EF4-FFF2-40B4-BE49-F238E27FC236}">
                <a16:creationId xmlns="" xmlns:a16="http://schemas.microsoft.com/office/drawing/2014/main" id="{55810912-D13E-4581-A8D3-779B57F3446F}"/>
              </a:ext>
            </a:extLst>
          </p:cNvPr>
          <p:cNvGrpSpPr/>
          <p:nvPr/>
        </p:nvGrpSpPr>
        <p:grpSpPr>
          <a:xfrm>
            <a:off x="7959794" y="1204138"/>
            <a:ext cx="574196" cy="721378"/>
            <a:chOff x="7959794" y="1204138"/>
            <a:chExt cx="574196" cy="721378"/>
          </a:xfrm>
        </p:grpSpPr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28728889-6989-4170-8FD3-CF6F574D1E58}"/>
                </a:ext>
              </a:extLst>
            </p:cNvPr>
            <p:cNvGrpSpPr/>
            <p:nvPr/>
          </p:nvGrpSpPr>
          <p:grpSpPr>
            <a:xfrm>
              <a:off x="7959794" y="1204138"/>
              <a:ext cx="574196" cy="721378"/>
              <a:chOff x="1797962" y="1177322"/>
              <a:chExt cx="574196" cy="721378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="" xmlns:a16="http://schemas.microsoft.com/office/drawing/2014/main" id="{4A51CDD3-1439-4EA5-B73D-2EC73FA10329}"/>
                  </a:ext>
                </a:extLst>
              </p:cNvPr>
              <p:cNvSpPr/>
              <p:nvPr/>
            </p:nvSpPr>
            <p:spPr>
              <a:xfrm>
                <a:off x="1875564" y="1177322"/>
                <a:ext cx="418996" cy="418996"/>
              </a:xfrm>
              <a:prstGeom prst="roundRect">
                <a:avLst>
                  <a:gd name="adj" fmla="val 5209"/>
                </a:avLst>
              </a:prstGeom>
              <a:solidFill>
                <a:srgbClr val="C9D9EA"/>
              </a:solidFill>
              <a:ln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C6626F2D-8DA9-4198-B2F3-BADDC2D8DB78}"/>
                  </a:ext>
                </a:extLst>
              </p:cNvPr>
              <p:cNvSpPr txBox="1"/>
              <p:nvPr/>
            </p:nvSpPr>
            <p:spPr>
              <a:xfrm>
                <a:off x="1797962" y="1637090"/>
                <a:ext cx="5741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>
                    <a:solidFill>
                      <a:srgbClr val="444444"/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고양이</a:t>
                </a:r>
              </a:p>
            </p:txBody>
          </p:sp>
        </p:grpSp>
        <p:pic>
          <p:nvPicPr>
            <p:cNvPr id="84" name="그림 83">
              <a:extLst>
                <a:ext uri="{FF2B5EF4-FFF2-40B4-BE49-F238E27FC236}">
                  <a16:creationId xmlns="" xmlns:a16="http://schemas.microsoft.com/office/drawing/2014/main" id="{C2D40CFC-DBB6-4419-91FB-AE49C94C4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5971" y="1320148"/>
              <a:ext cx="221841" cy="221841"/>
            </a:xfrm>
            <a:prstGeom prst="rect">
              <a:avLst/>
            </a:prstGeom>
          </p:spPr>
        </p:pic>
      </p:grpSp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F4561B89-996A-4AFE-9B04-2CA9F5A940E7}"/>
              </a:ext>
            </a:extLst>
          </p:cNvPr>
          <p:cNvGrpSpPr/>
          <p:nvPr/>
        </p:nvGrpSpPr>
        <p:grpSpPr>
          <a:xfrm>
            <a:off x="7128254" y="1204138"/>
            <a:ext cx="444352" cy="721378"/>
            <a:chOff x="7128254" y="1204138"/>
            <a:chExt cx="444352" cy="721378"/>
          </a:xfrm>
        </p:grpSpPr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B0377D5C-4381-4F59-BB7E-83C592D753B6}"/>
                </a:ext>
              </a:extLst>
            </p:cNvPr>
            <p:cNvGrpSpPr/>
            <p:nvPr/>
          </p:nvGrpSpPr>
          <p:grpSpPr>
            <a:xfrm>
              <a:off x="7128254" y="1204138"/>
              <a:ext cx="444352" cy="721378"/>
              <a:chOff x="1862885" y="1177322"/>
              <a:chExt cx="444352" cy="721378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="" xmlns:a16="http://schemas.microsoft.com/office/drawing/2014/main" id="{4A22D24C-F7E1-4E67-8752-29BB6B69D444}"/>
                  </a:ext>
                </a:extLst>
              </p:cNvPr>
              <p:cNvSpPr/>
              <p:nvPr/>
            </p:nvSpPr>
            <p:spPr>
              <a:xfrm>
                <a:off x="1875564" y="1177322"/>
                <a:ext cx="418996" cy="418996"/>
              </a:xfrm>
              <a:prstGeom prst="roundRect">
                <a:avLst>
                  <a:gd name="adj" fmla="val 5209"/>
                </a:avLst>
              </a:prstGeom>
              <a:solidFill>
                <a:srgbClr val="C9D9EA"/>
              </a:solidFill>
              <a:ln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2B284B6D-AB84-4D2D-84C1-564774FD7472}"/>
                  </a:ext>
                </a:extLst>
              </p:cNvPr>
              <p:cNvSpPr txBox="1"/>
              <p:nvPr/>
            </p:nvSpPr>
            <p:spPr>
              <a:xfrm>
                <a:off x="1862885" y="1637090"/>
                <a:ext cx="4443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>
                    <a:solidFill>
                      <a:srgbClr val="444444"/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음식</a:t>
                </a:r>
              </a:p>
            </p:txBody>
          </p:sp>
        </p:grpSp>
        <p:pic>
          <p:nvPicPr>
            <p:cNvPr id="86" name="그림 85">
              <a:extLst>
                <a:ext uri="{FF2B5EF4-FFF2-40B4-BE49-F238E27FC236}">
                  <a16:creationId xmlns="" xmlns:a16="http://schemas.microsoft.com/office/drawing/2014/main" id="{D3326FE9-11A0-4571-8F87-852D4665A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3036" y="1300900"/>
              <a:ext cx="234787" cy="234787"/>
            </a:xfrm>
            <a:prstGeom prst="rect">
              <a:avLst/>
            </a:prstGeom>
          </p:spPr>
        </p:pic>
      </p:grp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183BD367-D1E5-4FB6-86EF-4264BBAA3E3B}"/>
              </a:ext>
            </a:extLst>
          </p:cNvPr>
          <p:cNvGrpSpPr/>
          <p:nvPr/>
        </p:nvGrpSpPr>
        <p:grpSpPr>
          <a:xfrm>
            <a:off x="109198" y="2203045"/>
            <a:ext cx="11959787" cy="4526367"/>
            <a:chOff x="134490" y="1884294"/>
            <a:chExt cx="8970691" cy="3206698"/>
          </a:xfrm>
        </p:grpSpPr>
        <p:sp>
          <p:nvSpPr>
            <p:cNvPr id="79" name="직사각형 78">
              <a:extLst>
                <a:ext uri="{FF2B5EF4-FFF2-40B4-BE49-F238E27FC236}">
                  <a16:creationId xmlns="" xmlns:a16="http://schemas.microsoft.com/office/drawing/2014/main" id="{3A9A5D75-4936-4ADB-93FA-9B186AC4ABD9}"/>
                </a:ext>
              </a:extLst>
            </p:cNvPr>
            <p:cNvSpPr/>
            <p:nvPr/>
          </p:nvSpPr>
          <p:spPr>
            <a:xfrm>
              <a:off x="134490" y="1884294"/>
              <a:ext cx="4407548" cy="320669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CA2B977F-F1B6-4703-9E9C-DA932F8E3015}"/>
                </a:ext>
              </a:extLst>
            </p:cNvPr>
            <p:cNvSpPr/>
            <p:nvPr/>
          </p:nvSpPr>
          <p:spPr>
            <a:xfrm>
              <a:off x="4697633" y="1884294"/>
              <a:ext cx="4407548" cy="320669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0AA805D6-CF71-4E0B-A429-FFF74698B9C4}"/>
              </a:ext>
            </a:extLst>
          </p:cNvPr>
          <p:cNvSpPr txBox="1"/>
          <p:nvPr/>
        </p:nvSpPr>
        <p:spPr>
          <a:xfrm>
            <a:off x="926530" y="1463851"/>
            <a:ext cx="9124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팔로우</a:t>
            </a:r>
            <a:r>
              <a:rPr lang="ko-KR" altLang="en-US" sz="1500" dirty="0" smtClean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</a:t>
            </a:r>
            <a:endParaRPr lang="ko-KR" altLang="en-US" sz="1500" dirty="0">
              <a:solidFill>
                <a:srgbClr val="444444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1" y="2258428"/>
            <a:ext cx="5774089" cy="43993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817" y="2240209"/>
            <a:ext cx="5803880" cy="44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5326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3A086DF7-B3B4-4439-A210-BF673FA6978D}"/>
              </a:ext>
            </a:extLst>
          </p:cNvPr>
          <p:cNvSpPr/>
          <p:nvPr/>
        </p:nvSpPr>
        <p:spPr>
          <a:xfrm>
            <a:off x="-1" y="929640"/>
            <a:ext cx="12191999" cy="831887"/>
          </a:xfrm>
          <a:prstGeom prst="rect">
            <a:avLst/>
          </a:prstGeom>
          <a:solidFill>
            <a:srgbClr val="F3F3F3"/>
          </a:solidFill>
          <a:ln w="1587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EF8B530-54CB-43FD-8526-253D4B915B68}"/>
              </a:ext>
            </a:extLst>
          </p:cNvPr>
          <p:cNvSpPr/>
          <p:nvPr/>
        </p:nvSpPr>
        <p:spPr>
          <a:xfrm>
            <a:off x="0" y="1"/>
            <a:ext cx="12192000" cy="929639"/>
          </a:xfrm>
          <a:prstGeom prst="rect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38709E5-A7CF-40EE-8C42-A1CC89985820}"/>
              </a:ext>
            </a:extLst>
          </p:cNvPr>
          <p:cNvSpPr txBox="1"/>
          <p:nvPr/>
        </p:nvSpPr>
        <p:spPr>
          <a:xfrm>
            <a:off x="5328641" y="66087"/>
            <a:ext cx="1534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별그대</a:t>
            </a:r>
            <a:r>
              <a:rPr lang="ko-KR" altLang="en-US" sz="1600" dirty="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dirty="0" err="1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SafeFood</a:t>
            </a:r>
            <a:endParaRPr lang="ko-KR" altLang="en-US" sz="1600" dirty="0">
              <a:solidFill>
                <a:srgbClr val="EFEFE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635E2E-C418-4292-B533-0E5B1A5F1195}"/>
              </a:ext>
            </a:extLst>
          </p:cNvPr>
          <p:cNvSpPr txBox="1"/>
          <p:nvPr/>
        </p:nvSpPr>
        <p:spPr>
          <a:xfrm>
            <a:off x="163621" y="534925"/>
            <a:ext cx="5854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CD869FB-643D-4D5C-A723-2CC1C55A2156}"/>
              </a:ext>
            </a:extLst>
          </p:cNvPr>
          <p:cNvSpPr txBox="1"/>
          <p:nvPr/>
        </p:nvSpPr>
        <p:spPr>
          <a:xfrm>
            <a:off x="2452117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두 번째 목차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0600220-8590-4613-AF93-7E0879EBB697}"/>
              </a:ext>
            </a:extLst>
          </p:cNvPr>
          <p:cNvSpPr txBox="1"/>
          <p:nvPr/>
        </p:nvSpPr>
        <p:spPr>
          <a:xfrm>
            <a:off x="6930820" y="534925"/>
            <a:ext cx="238719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어떤 </a:t>
            </a:r>
            <a:r>
              <a:rPr lang="ko-KR" altLang="en-US"/>
              <a:t>작업을 원하시나요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5" name="그림 24" descr="개체이(가) 표시된 사진&#10;&#10;높은 신뢰도로 생성된 설명">
            <a:extLst>
              <a:ext uri="{FF2B5EF4-FFF2-40B4-BE49-F238E27FC236}">
                <a16:creationId xmlns="" xmlns:a16="http://schemas.microsoft.com/office/drawing/2014/main" id="{F046CDCA-12B1-4B25-B6F9-4002DC293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251" y="39606"/>
            <a:ext cx="396274" cy="43285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FFBBD235-510F-4FA7-BF0A-CAFDC3815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2" y="-51410"/>
            <a:ext cx="371888" cy="43285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76C9A1E9-4CDB-4B45-BCCC-DC1A3CDA8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11" y="147351"/>
            <a:ext cx="164520" cy="15937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75C628C-2FEC-4EA9-AD94-B7A548B738AA}"/>
              </a:ext>
            </a:extLst>
          </p:cNvPr>
          <p:cNvSpPr txBox="1"/>
          <p:nvPr/>
        </p:nvSpPr>
        <p:spPr>
          <a:xfrm>
            <a:off x="258327" y="67992"/>
            <a:ext cx="941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>
                <a:solidFill>
                  <a:srgbClr val="E86E58"/>
                </a:solidFill>
              </a:rPr>
              <a:t>자동저장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97C4E320-15DB-4416-ABFB-9534E552A186}"/>
              </a:ext>
            </a:extLst>
          </p:cNvPr>
          <p:cNvSpPr/>
          <p:nvPr/>
        </p:nvSpPr>
        <p:spPr>
          <a:xfrm>
            <a:off x="1183005" y="119380"/>
            <a:ext cx="539115" cy="210133"/>
          </a:xfrm>
          <a:prstGeom prst="roundRect">
            <a:avLst>
              <a:gd name="adj" fmla="val 50000"/>
            </a:avLst>
          </a:prstGeom>
          <a:noFill/>
          <a:ln w="15875">
            <a:solidFill>
              <a:srgbClr val="E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9CF116E-A7B2-4DF0-AE35-851AA544A6AB}"/>
              </a:ext>
            </a:extLst>
          </p:cNvPr>
          <p:cNvSpPr txBox="1"/>
          <p:nvPr/>
        </p:nvSpPr>
        <p:spPr>
          <a:xfrm>
            <a:off x="1437712" y="89756"/>
            <a:ext cx="26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1200" dirty="0">
                <a:solidFill>
                  <a:srgbClr val="E86E58"/>
                </a:solidFill>
              </a:rPr>
              <a:t>끔</a:t>
            </a: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7AC70377-BE0E-44BD-9415-F2C395B54287}"/>
              </a:ext>
            </a:extLst>
          </p:cNvPr>
          <p:cNvSpPr/>
          <p:nvPr/>
        </p:nvSpPr>
        <p:spPr>
          <a:xfrm>
            <a:off x="1243120" y="168306"/>
            <a:ext cx="120112" cy="120112"/>
          </a:xfrm>
          <a:prstGeom prst="ellipse">
            <a:avLst/>
          </a:prstGeom>
          <a:solidFill>
            <a:srgbClr val="E86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0A5DA02A-07C9-494B-A8E8-C68632465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062" y="123674"/>
            <a:ext cx="172688" cy="19300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3A437F5F-43A9-42EC-8CFB-047856BD7B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86" y="123674"/>
            <a:ext cx="226849" cy="1930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251E60E9-DD57-4F90-BBC8-DC366D0FDA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03750" y="123674"/>
            <a:ext cx="226849" cy="193003"/>
          </a:xfrm>
          <a:prstGeom prst="rect">
            <a:avLst/>
          </a:prstGeom>
        </p:spPr>
      </p:pic>
      <p:sp>
        <p:nvSpPr>
          <p:cNvPr id="37" name="이등변 삼각형 36">
            <a:extLst>
              <a:ext uri="{FF2B5EF4-FFF2-40B4-BE49-F238E27FC236}">
                <a16:creationId xmlns="" xmlns:a16="http://schemas.microsoft.com/office/drawing/2014/main" id="{112F5462-DB2E-4D3B-842C-3C25F50BBA7E}"/>
              </a:ext>
            </a:extLst>
          </p:cNvPr>
          <p:cNvSpPr/>
          <p:nvPr/>
        </p:nvSpPr>
        <p:spPr>
          <a:xfrm rot="10800000">
            <a:off x="3056951" y="231280"/>
            <a:ext cx="82022" cy="46981"/>
          </a:xfrm>
          <a:prstGeom prst="triangle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클립아트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4FA83EC5-9B35-443A-8D95-1F660C862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84263" y="613458"/>
            <a:ext cx="162332" cy="16233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5827D84B-CA5D-4A09-BDF3-5AA23B80E2FA}"/>
              </a:ext>
            </a:extLst>
          </p:cNvPr>
          <p:cNvSpPr/>
          <p:nvPr/>
        </p:nvSpPr>
        <p:spPr>
          <a:xfrm>
            <a:off x="5437919" y="472460"/>
            <a:ext cx="1282723" cy="54347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F599714-EBE4-456C-ADD8-9DD0C8BCA3E2}"/>
              </a:ext>
            </a:extLst>
          </p:cNvPr>
          <p:cNvSpPr txBox="1"/>
          <p:nvPr/>
        </p:nvSpPr>
        <p:spPr>
          <a:xfrm>
            <a:off x="988871" y="534925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첫 번째 목차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2BFF185-D754-41A4-B2E5-9D16F38B72A1}"/>
              </a:ext>
            </a:extLst>
          </p:cNvPr>
          <p:cNvSpPr txBox="1"/>
          <p:nvPr/>
        </p:nvSpPr>
        <p:spPr>
          <a:xfrm>
            <a:off x="3945018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세 번째 목차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B7A9A59-4B2D-4141-8FB2-91986A531F9B}"/>
              </a:ext>
            </a:extLst>
          </p:cNvPr>
          <p:cNvSpPr txBox="1"/>
          <p:nvPr/>
        </p:nvSpPr>
        <p:spPr>
          <a:xfrm>
            <a:off x="5437919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B7472A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네 번째 목차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2305D9B5-733C-4ABB-8432-34306C0A3A13}"/>
              </a:ext>
            </a:extLst>
          </p:cNvPr>
          <p:cNvGrpSpPr/>
          <p:nvPr/>
        </p:nvGrpSpPr>
        <p:grpSpPr>
          <a:xfrm>
            <a:off x="167116" y="1893260"/>
            <a:ext cx="11860903" cy="571901"/>
            <a:chOff x="167116" y="1893260"/>
            <a:chExt cx="11860903" cy="571901"/>
          </a:xfrm>
        </p:grpSpPr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E5994147-D420-439A-83C2-9CF15C464402}"/>
                </a:ext>
              </a:extLst>
            </p:cNvPr>
            <p:cNvSpPr/>
            <p:nvPr/>
          </p:nvSpPr>
          <p:spPr>
            <a:xfrm>
              <a:off x="167116" y="1893260"/>
              <a:ext cx="2849706" cy="571901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DAC0D5C3-2BD6-41ED-950A-01E8E3D0BD84}"/>
                </a:ext>
              </a:extLst>
            </p:cNvPr>
            <p:cNvSpPr/>
            <p:nvPr/>
          </p:nvSpPr>
          <p:spPr>
            <a:xfrm>
              <a:off x="3170848" y="1893260"/>
              <a:ext cx="2849706" cy="571901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BAEFE836-64F3-4160-BBF2-C6EA80B65232}"/>
                </a:ext>
              </a:extLst>
            </p:cNvPr>
            <p:cNvSpPr/>
            <p:nvPr/>
          </p:nvSpPr>
          <p:spPr>
            <a:xfrm>
              <a:off x="6175596" y="1893260"/>
              <a:ext cx="2849706" cy="571901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B3CE8B51-BDAA-4BB1-84DD-103A935A1BD2}"/>
                </a:ext>
              </a:extLst>
            </p:cNvPr>
            <p:cNvSpPr/>
            <p:nvPr/>
          </p:nvSpPr>
          <p:spPr>
            <a:xfrm>
              <a:off x="9178313" y="1893260"/>
              <a:ext cx="2849706" cy="571901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71247AB0-D17C-475D-A8A3-50B34BDFF599}"/>
              </a:ext>
            </a:extLst>
          </p:cNvPr>
          <p:cNvSpPr txBox="1"/>
          <p:nvPr/>
        </p:nvSpPr>
        <p:spPr>
          <a:xfrm>
            <a:off x="747289" y="1160919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차별성과 기대효과</a:t>
            </a:r>
            <a:endParaRPr lang="ko-KR" altLang="en-US" sz="2000" dirty="0">
              <a:solidFill>
                <a:srgbClr val="444444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5962C0BC-0E03-40FA-BED9-D42F1F02AFB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7" y="1104971"/>
            <a:ext cx="482154" cy="48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1463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3A086DF7-B3B4-4439-A210-BF673FA6978D}"/>
              </a:ext>
            </a:extLst>
          </p:cNvPr>
          <p:cNvSpPr/>
          <p:nvPr/>
        </p:nvSpPr>
        <p:spPr>
          <a:xfrm>
            <a:off x="-1" y="929640"/>
            <a:ext cx="12191999" cy="831887"/>
          </a:xfrm>
          <a:prstGeom prst="rect">
            <a:avLst/>
          </a:prstGeom>
          <a:solidFill>
            <a:srgbClr val="F3F3F3"/>
          </a:solidFill>
          <a:ln w="1587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EF8B530-54CB-43FD-8526-253D4B915B68}"/>
              </a:ext>
            </a:extLst>
          </p:cNvPr>
          <p:cNvSpPr/>
          <p:nvPr/>
        </p:nvSpPr>
        <p:spPr>
          <a:xfrm>
            <a:off x="0" y="1"/>
            <a:ext cx="12192000" cy="929639"/>
          </a:xfrm>
          <a:prstGeom prst="rect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38709E5-A7CF-40EE-8C42-A1CC89985820}"/>
              </a:ext>
            </a:extLst>
          </p:cNvPr>
          <p:cNvSpPr txBox="1"/>
          <p:nvPr/>
        </p:nvSpPr>
        <p:spPr>
          <a:xfrm>
            <a:off x="5328641" y="66087"/>
            <a:ext cx="1534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별그대</a:t>
            </a:r>
            <a:r>
              <a:rPr lang="ko-KR" altLang="en-US" sz="1600" dirty="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dirty="0" err="1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SafeFood</a:t>
            </a:r>
            <a:endParaRPr lang="ko-KR" altLang="en-US" sz="1600" dirty="0">
              <a:solidFill>
                <a:srgbClr val="EFEFE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635E2E-C418-4292-B533-0E5B1A5F1195}"/>
              </a:ext>
            </a:extLst>
          </p:cNvPr>
          <p:cNvSpPr txBox="1"/>
          <p:nvPr/>
        </p:nvSpPr>
        <p:spPr>
          <a:xfrm>
            <a:off x="163621" y="534925"/>
            <a:ext cx="5854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CD869FB-643D-4D5C-A723-2CC1C55A2156}"/>
              </a:ext>
            </a:extLst>
          </p:cNvPr>
          <p:cNvSpPr txBox="1"/>
          <p:nvPr/>
        </p:nvSpPr>
        <p:spPr>
          <a:xfrm>
            <a:off x="2452117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두 번째 목차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0600220-8590-4613-AF93-7E0879EBB697}"/>
              </a:ext>
            </a:extLst>
          </p:cNvPr>
          <p:cNvSpPr txBox="1"/>
          <p:nvPr/>
        </p:nvSpPr>
        <p:spPr>
          <a:xfrm>
            <a:off x="6930820" y="534925"/>
            <a:ext cx="238719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어떤 </a:t>
            </a:r>
            <a:r>
              <a:rPr lang="ko-KR" altLang="en-US"/>
              <a:t>작업을 원하시나요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5" name="그림 24" descr="개체이(가) 표시된 사진&#10;&#10;높은 신뢰도로 생성된 설명">
            <a:extLst>
              <a:ext uri="{FF2B5EF4-FFF2-40B4-BE49-F238E27FC236}">
                <a16:creationId xmlns="" xmlns:a16="http://schemas.microsoft.com/office/drawing/2014/main" id="{F046CDCA-12B1-4B25-B6F9-4002DC293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251" y="39606"/>
            <a:ext cx="396274" cy="43285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FFBBD235-510F-4FA7-BF0A-CAFDC3815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2" y="-51410"/>
            <a:ext cx="371888" cy="43285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76C9A1E9-4CDB-4B45-BCCC-DC1A3CDA8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11" y="147351"/>
            <a:ext cx="164520" cy="15937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75C628C-2FEC-4EA9-AD94-B7A548B738AA}"/>
              </a:ext>
            </a:extLst>
          </p:cNvPr>
          <p:cNvSpPr txBox="1"/>
          <p:nvPr/>
        </p:nvSpPr>
        <p:spPr>
          <a:xfrm>
            <a:off x="258327" y="67992"/>
            <a:ext cx="941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>
                <a:solidFill>
                  <a:srgbClr val="E86E58"/>
                </a:solidFill>
              </a:rPr>
              <a:t>자동저장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97C4E320-15DB-4416-ABFB-9534E552A186}"/>
              </a:ext>
            </a:extLst>
          </p:cNvPr>
          <p:cNvSpPr/>
          <p:nvPr/>
        </p:nvSpPr>
        <p:spPr>
          <a:xfrm>
            <a:off x="1183005" y="119380"/>
            <a:ext cx="539115" cy="210133"/>
          </a:xfrm>
          <a:prstGeom prst="roundRect">
            <a:avLst>
              <a:gd name="adj" fmla="val 50000"/>
            </a:avLst>
          </a:prstGeom>
          <a:noFill/>
          <a:ln w="15875">
            <a:solidFill>
              <a:srgbClr val="E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9CF116E-A7B2-4DF0-AE35-851AA544A6AB}"/>
              </a:ext>
            </a:extLst>
          </p:cNvPr>
          <p:cNvSpPr txBox="1"/>
          <p:nvPr/>
        </p:nvSpPr>
        <p:spPr>
          <a:xfrm>
            <a:off x="1437712" y="89756"/>
            <a:ext cx="26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1200" dirty="0">
                <a:solidFill>
                  <a:srgbClr val="E86E58"/>
                </a:solidFill>
              </a:rPr>
              <a:t>끔</a:t>
            </a: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7AC70377-BE0E-44BD-9415-F2C395B54287}"/>
              </a:ext>
            </a:extLst>
          </p:cNvPr>
          <p:cNvSpPr/>
          <p:nvPr/>
        </p:nvSpPr>
        <p:spPr>
          <a:xfrm>
            <a:off x="1243120" y="168306"/>
            <a:ext cx="120112" cy="120112"/>
          </a:xfrm>
          <a:prstGeom prst="ellipse">
            <a:avLst/>
          </a:prstGeom>
          <a:solidFill>
            <a:srgbClr val="E86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0A5DA02A-07C9-494B-A8E8-C68632465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062" y="123674"/>
            <a:ext cx="172688" cy="19300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3A437F5F-43A9-42EC-8CFB-047856BD7B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86" y="123674"/>
            <a:ext cx="226849" cy="1930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251E60E9-DD57-4F90-BBC8-DC366D0FDA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03750" y="123674"/>
            <a:ext cx="226849" cy="193003"/>
          </a:xfrm>
          <a:prstGeom prst="rect">
            <a:avLst/>
          </a:prstGeom>
        </p:spPr>
      </p:pic>
      <p:sp>
        <p:nvSpPr>
          <p:cNvPr id="37" name="이등변 삼각형 36">
            <a:extLst>
              <a:ext uri="{FF2B5EF4-FFF2-40B4-BE49-F238E27FC236}">
                <a16:creationId xmlns="" xmlns:a16="http://schemas.microsoft.com/office/drawing/2014/main" id="{112F5462-DB2E-4D3B-842C-3C25F50BBA7E}"/>
              </a:ext>
            </a:extLst>
          </p:cNvPr>
          <p:cNvSpPr/>
          <p:nvPr/>
        </p:nvSpPr>
        <p:spPr>
          <a:xfrm rot="10800000">
            <a:off x="3056951" y="231280"/>
            <a:ext cx="82022" cy="46981"/>
          </a:xfrm>
          <a:prstGeom prst="triangle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클립아트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4FA83EC5-9B35-443A-8D95-1F660C862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84263" y="613458"/>
            <a:ext cx="162332" cy="16233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5827D84B-CA5D-4A09-BDF3-5AA23B80E2FA}"/>
              </a:ext>
            </a:extLst>
          </p:cNvPr>
          <p:cNvSpPr/>
          <p:nvPr/>
        </p:nvSpPr>
        <p:spPr>
          <a:xfrm>
            <a:off x="5437919" y="472460"/>
            <a:ext cx="1282723" cy="54347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F599714-EBE4-456C-ADD8-9DD0C8BCA3E2}"/>
              </a:ext>
            </a:extLst>
          </p:cNvPr>
          <p:cNvSpPr txBox="1"/>
          <p:nvPr/>
        </p:nvSpPr>
        <p:spPr>
          <a:xfrm>
            <a:off x="988871" y="534925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첫 번째 목차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2BFF185-D754-41A4-B2E5-9D16F38B72A1}"/>
              </a:ext>
            </a:extLst>
          </p:cNvPr>
          <p:cNvSpPr txBox="1"/>
          <p:nvPr/>
        </p:nvSpPr>
        <p:spPr>
          <a:xfrm>
            <a:off x="3945018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세 번째 목차</a:t>
            </a:r>
          </a:p>
        </p:txBody>
      </p:sp>
      <p:sp>
        <p:nvSpPr>
          <p:cNvPr id="76" name="자유형: 도형 75">
            <a:extLst>
              <a:ext uri="{FF2B5EF4-FFF2-40B4-BE49-F238E27FC236}">
                <a16:creationId xmlns="" xmlns:a16="http://schemas.microsoft.com/office/drawing/2014/main" id="{E50C7828-2DB6-4DFE-A1CA-FE2435662767}"/>
              </a:ext>
            </a:extLst>
          </p:cNvPr>
          <p:cNvSpPr/>
          <p:nvPr/>
        </p:nvSpPr>
        <p:spPr>
          <a:xfrm>
            <a:off x="167116" y="2596895"/>
            <a:ext cx="3277754" cy="4113753"/>
          </a:xfrm>
          <a:custGeom>
            <a:avLst/>
            <a:gdLst>
              <a:gd name="connsiteX0" fmla="*/ 0 w 3277754"/>
              <a:gd name="connsiteY0" fmla="*/ 0 h 4113753"/>
              <a:gd name="connsiteX1" fmla="*/ 2849706 w 3277754"/>
              <a:gd name="connsiteY1" fmla="*/ 0 h 4113753"/>
              <a:gd name="connsiteX2" fmla="*/ 2849706 w 3277754"/>
              <a:gd name="connsiteY2" fmla="*/ 1605521 h 4113753"/>
              <a:gd name="connsiteX3" fmla="*/ 2914221 w 3277754"/>
              <a:gd name="connsiteY3" fmla="*/ 1612024 h 4113753"/>
              <a:gd name="connsiteX4" fmla="*/ 3277754 w 3277754"/>
              <a:gd name="connsiteY4" fmla="*/ 2058065 h 4113753"/>
              <a:gd name="connsiteX5" fmla="*/ 2914221 w 3277754"/>
              <a:gd name="connsiteY5" fmla="*/ 2504105 h 4113753"/>
              <a:gd name="connsiteX6" fmla="*/ 2849706 w 3277754"/>
              <a:gd name="connsiteY6" fmla="*/ 2510609 h 4113753"/>
              <a:gd name="connsiteX7" fmla="*/ 2849706 w 3277754"/>
              <a:gd name="connsiteY7" fmla="*/ 4113753 h 4113753"/>
              <a:gd name="connsiteX8" fmla="*/ 0 w 3277754"/>
              <a:gd name="connsiteY8" fmla="*/ 4113753 h 411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77754" h="4113753">
                <a:moveTo>
                  <a:pt x="0" y="0"/>
                </a:moveTo>
                <a:lnTo>
                  <a:pt x="2849706" y="0"/>
                </a:lnTo>
                <a:lnTo>
                  <a:pt x="2849706" y="1605521"/>
                </a:lnTo>
                <a:lnTo>
                  <a:pt x="2914221" y="1612024"/>
                </a:lnTo>
                <a:cubicBezTo>
                  <a:pt x="3121689" y="1654479"/>
                  <a:pt x="3277754" y="1838046"/>
                  <a:pt x="3277754" y="2058065"/>
                </a:cubicBezTo>
                <a:cubicBezTo>
                  <a:pt x="3277754" y="2278083"/>
                  <a:pt x="3121689" y="2461651"/>
                  <a:pt x="2914221" y="2504105"/>
                </a:cubicBezTo>
                <a:lnTo>
                  <a:pt x="2849706" y="2510609"/>
                </a:lnTo>
                <a:lnTo>
                  <a:pt x="2849706" y="4113753"/>
                </a:lnTo>
                <a:lnTo>
                  <a:pt x="0" y="4113753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B7A9A59-4B2D-4141-8FB2-91986A531F9B}"/>
              </a:ext>
            </a:extLst>
          </p:cNvPr>
          <p:cNvSpPr txBox="1"/>
          <p:nvPr/>
        </p:nvSpPr>
        <p:spPr>
          <a:xfrm>
            <a:off x="5437919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B7472A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네 번째 목차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564F9504-5250-4E75-B00D-3A854E746125}"/>
              </a:ext>
            </a:extLst>
          </p:cNvPr>
          <p:cNvGrpSpPr/>
          <p:nvPr/>
        </p:nvGrpSpPr>
        <p:grpSpPr>
          <a:xfrm>
            <a:off x="167116" y="1893260"/>
            <a:ext cx="11860903" cy="571901"/>
            <a:chOff x="167116" y="1893260"/>
            <a:chExt cx="11860903" cy="571901"/>
          </a:xfrm>
        </p:grpSpPr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E5994147-D420-439A-83C2-9CF15C464402}"/>
                </a:ext>
              </a:extLst>
            </p:cNvPr>
            <p:cNvSpPr/>
            <p:nvPr/>
          </p:nvSpPr>
          <p:spPr>
            <a:xfrm>
              <a:off x="167116" y="1893260"/>
              <a:ext cx="2849706" cy="571901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DAC0D5C3-2BD6-41ED-950A-01E8E3D0BD84}"/>
                </a:ext>
              </a:extLst>
            </p:cNvPr>
            <p:cNvSpPr/>
            <p:nvPr/>
          </p:nvSpPr>
          <p:spPr>
            <a:xfrm>
              <a:off x="3170848" y="1893260"/>
              <a:ext cx="2849706" cy="571901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BAEFE836-64F3-4160-BBF2-C6EA80B65232}"/>
                </a:ext>
              </a:extLst>
            </p:cNvPr>
            <p:cNvSpPr/>
            <p:nvPr/>
          </p:nvSpPr>
          <p:spPr>
            <a:xfrm>
              <a:off x="6175596" y="1893260"/>
              <a:ext cx="2849706" cy="571901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B3CE8B51-BDAA-4BB1-84DD-103A935A1BD2}"/>
                </a:ext>
              </a:extLst>
            </p:cNvPr>
            <p:cNvSpPr/>
            <p:nvPr/>
          </p:nvSpPr>
          <p:spPr>
            <a:xfrm>
              <a:off x="9178313" y="1893260"/>
              <a:ext cx="2849706" cy="571901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EC863BE2-1B66-4118-A46C-2C60E7868175}"/>
              </a:ext>
            </a:extLst>
          </p:cNvPr>
          <p:cNvSpPr txBox="1"/>
          <p:nvPr/>
        </p:nvSpPr>
        <p:spPr>
          <a:xfrm>
            <a:off x="163621" y="1980436"/>
            <a:ext cx="2849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ctr"/>
            <a:r>
              <a:rPr lang="ko-KR" altLang="en-US" sz="2200" dirty="0" smtClean="0"/>
              <a:t>알레르기 반영 음식 추천</a:t>
            </a:r>
            <a:endParaRPr lang="ko-KR" altLang="en-US" sz="2200" dirty="0"/>
          </a:p>
        </p:txBody>
      </p: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16689612-B399-498D-AFB5-174511D8E6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9" y="3168603"/>
            <a:ext cx="1220240" cy="122024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1C0B420-F26F-4DC1-906A-2BC19BD2F802}"/>
              </a:ext>
            </a:extLst>
          </p:cNvPr>
          <p:cNvSpPr txBox="1"/>
          <p:nvPr/>
        </p:nvSpPr>
        <p:spPr>
          <a:xfrm>
            <a:off x="258328" y="5030559"/>
            <a:ext cx="26598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Dfs</a:t>
            </a:r>
            <a:r>
              <a:rPr lang="en-US" altLang="ko-KR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ko-KR" altLang="en-US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알고리즘 기법을 사용해 사용자에게 베스트 섭취 정보를 추천</a:t>
            </a:r>
            <a:endParaRPr lang="en-US" altLang="ko-KR" sz="1400" dirty="0" smtClean="0">
              <a:solidFill>
                <a:srgbClr val="525252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사용자의 알레르기 정보가 포함된 식품은 추천에서 제외</a:t>
            </a:r>
            <a:endParaRPr lang="en-US" altLang="ko-KR" sz="1400" dirty="0" smtClean="0">
              <a:solidFill>
                <a:srgbClr val="525252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ABC328E-F268-4218-84C4-338712F464C6}"/>
              </a:ext>
            </a:extLst>
          </p:cNvPr>
          <p:cNvSpPr txBox="1"/>
          <p:nvPr/>
        </p:nvSpPr>
        <p:spPr>
          <a:xfrm>
            <a:off x="747289" y="1160919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차별성과 기대효과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74B99AE4-3E89-4D27-BC37-2E56684D856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7" y="1104971"/>
            <a:ext cx="482154" cy="48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1344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3A086DF7-B3B4-4439-A210-BF673FA6978D}"/>
              </a:ext>
            </a:extLst>
          </p:cNvPr>
          <p:cNvSpPr/>
          <p:nvPr/>
        </p:nvSpPr>
        <p:spPr>
          <a:xfrm>
            <a:off x="-1" y="929640"/>
            <a:ext cx="12191999" cy="831887"/>
          </a:xfrm>
          <a:prstGeom prst="rect">
            <a:avLst/>
          </a:prstGeom>
          <a:solidFill>
            <a:srgbClr val="F3F3F3"/>
          </a:solidFill>
          <a:ln w="1587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EF8B530-54CB-43FD-8526-253D4B915B68}"/>
              </a:ext>
            </a:extLst>
          </p:cNvPr>
          <p:cNvSpPr/>
          <p:nvPr/>
        </p:nvSpPr>
        <p:spPr>
          <a:xfrm>
            <a:off x="0" y="1"/>
            <a:ext cx="12192000" cy="929639"/>
          </a:xfrm>
          <a:prstGeom prst="rect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38709E5-A7CF-40EE-8C42-A1CC89985820}"/>
              </a:ext>
            </a:extLst>
          </p:cNvPr>
          <p:cNvSpPr txBox="1"/>
          <p:nvPr/>
        </p:nvSpPr>
        <p:spPr>
          <a:xfrm>
            <a:off x="5328641" y="66087"/>
            <a:ext cx="1534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별그대</a:t>
            </a:r>
            <a:r>
              <a:rPr lang="ko-KR" altLang="en-US" sz="1600" dirty="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dirty="0" err="1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SafeFood</a:t>
            </a:r>
            <a:endParaRPr lang="ko-KR" altLang="en-US" sz="1600" dirty="0">
              <a:solidFill>
                <a:srgbClr val="EFEFE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635E2E-C418-4292-B533-0E5B1A5F1195}"/>
              </a:ext>
            </a:extLst>
          </p:cNvPr>
          <p:cNvSpPr txBox="1"/>
          <p:nvPr/>
        </p:nvSpPr>
        <p:spPr>
          <a:xfrm>
            <a:off x="163621" y="534925"/>
            <a:ext cx="5854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CD869FB-643D-4D5C-A723-2CC1C55A2156}"/>
              </a:ext>
            </a:extLst>
          </p:cNvPr>
          <p:cNvSpPr txBox="1"/>
          <p:nvPr/>
        </p:nvSpPr>
        <p:spPr>
          <a:xfrm>
            <a:off x="2452117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두 번째 목차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0600220-8590-4613-AF93-7E0879EBB697}"/>
              </a:ext>
            </a:extLst>
          </p:cNvPr>
          <p:cNvSpPr txBox="1"/>
          <p:nvPr/>
        </p:nvSpPr>
        <p:spPr>
          <a:xfrm>
            <a:off x="6930820" y="534925"/>
            <a:ext cx="238719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어떤 </a:t>
            </a:r>
            <a:r>
              <a:rPr lang="ko-KR" altLang="en-US"/>
              <a:t>작업을 원하시나요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5" name="그림 24" descr="개체이(가) 표시된 사진&#10;&#10;높은 신뢰도로 생성된 설명">
            <a:extLst>
              <a:ext uri="{FF2B5EF4-FFF2-40B4-BE49-F238E27FC236}">
                <a16:creationId xmlns="" xmlns:a16="http://schemas.microsoft.com/office/drawing/2014/main" id="{F046CDCA-12B1-4B25-B6F9-4002DC293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251" y="39606"/>
            <a:ext cx="396274" cy="43285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FFBBD235-510F-4FA7-BF0A-CAFDC3815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2" y="-51410"/>
            <a:ext cx="371888" cy="43285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76C9A1E9-4CDB-4B45-BCCC-DC1A3CDA8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11" y="147351"/>
            <a:ext cx="164520" cy="15937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75C628C-2FEC-4EA9-AD94-B7A548B738AA}"/>
              </a:ext>
            </a:extLst>
          </p:cNvPr>
          <p:cNvSpPr txBox="1"/>
          <p:nvPr/>
        </p:nvSpPr>
        <p:spPr>
          <a:xfrm>
            <a:off x="258327" y="67992"/>
            <a:ext cx="941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>
                <a:solidFill>
                  <a:srgbClr val="E86E58"/>
                </a:solidFill>
              </a:rPr>
              <a:t>자동저장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97C4E320-15DB-4416-ABFB-9534E552A186}"/>
              </a:ext>
            </a:extLst>
          </p:cNvPr>
          <p:cNvSpPr/>
          <p:nvPr/>
        </p:nvSpPr>
        <p:spPr>
          <a:xfrm>
            <a:off x="1183005" y="119380"/>
            <a:ext cx="539115" cy="210133"/>
          </a:xfrm>
          <a:prstGeom prst="roundRect">
            <a:avLst>
              <a:gd name="adj" fmla="val 50000"/>
            </a:avLst>
          </a:prstGeom>
          <a:noFill/>
          <a:ln w="15875">
            <a:solidFill>
              <a:srgbClr val="E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9CF116E-A7B2-4DF0-AE35-851AA544A6AB}"/>
              </a:ext>
            </a:extLst>
          </p:cNvPr>
          <p:cNvSpPr txBox="1"/>
          <p:nvPr/>
        </p:nvSpPr>
        <p:spPr>
          <a:xfrm>
            <a:off x="1437712" y="89756"/>
            <a:ext cx="26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1200" dirty="0">
                <a:solidFill>
                  <a:srgbClr val="E86E58"/>
                </a:solidFill>
              </a:rPr>
              <a:t>끔</a:t>
            </a: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7AC70377-BE0E-44BD-9415-F2C395B54287}"/>
              </a:ext>
            </a:extLst>
          </p:cNvPr>
          <p:cNvSpPr/>
          <p:nvPr/>
        </p:nvSpPr>
        <p:spPr>
          <a:xfrm>
            <a:off x="1243120" y="168306"/>
            <a:ext cx="120112" cy="120112"/>
          </a:xfrm>
          <a:prstGeom prst="ellipse">
            <a:avLst/>
          </a:prstGeom>
          <a:solidFill>
            <a:srgbClr val="E86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0A5DA02A-07C9-494B-A8E8-C68632465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062" y="123674"/>
            <a:ext cx="172688" cy="19300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3A437F5F-43A9-42EC-8CFB-047856BD7B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86" y="123674"/>
            <a:ext cx="226849" cy="1930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251E60E9-DD57-4F90-BBC8-DC366D0FDA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03750" y="123674"/>
            <a:ext cx="226849" cy="193003"/>
          </a:xfrm>
          <a:prstGeom prst="rect">
            <a:avLst/>
          </a:prstGeom>
        </p:spPr>
      </p:pic>
      <p:sp>
        <p:nvSpPr>
          <p:cNvPr id="37" name="이등변 삼각형 36">
            <a:extLst>
              <a:ext uri="{FF2B5EF4-FFF2-40B4-BE49-F238E27FC236}">
                <a16:creationId xmlns="" xmlns:a16="http://schemas.microsoft.com/office/drawing/2014/main" id="{112F5462-DB2E-4D3B-842C-3C25F50BBA7E}"/>
              </a:ext>
            </a:extLst>
          </p:cNvPr>
          <p:cNvSpPr/>
          <p:nvPr/>
        </p:nvSpPr>
        <p:spPr>
          <a:xfrm rot="10800000">
            <a:off x="3056951" y="231280"/>
            <a:ext cx="82022" cy="46981"/>
          </a:xfrm>
          <a:prstGeom prst="triangle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클립아트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4FA83EC5-9B35-443A-8D95-1F660C862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84263" y="613458"/>
            <a:ext cx="162332" cy="16233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5827D84B-CA5D-4A09-BDF3-5AA23B80E2FA}"/>
              </a:ext>
            </a:extLst>
          </p:cNvPr>
          <p:cNvSpPr/>
          <p:nvPr/>
        </p:nvSpPr>
        <p:spPr>
          <a:xfrm>
            <a:off x="5437919" y="472460"/>
            <a:ext cx="1282723" cy="54347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F599714-EBE4-456C-ADD8-9DD0C8BCA3E2}"/>
              </a:ext>
            </a:extLst>
          </p:cNvPr>
          <p:cNvSpPr txBox="1"/>
          <p:nvPr/>
        </p:nvSpPr>
        <p:spPr>
          <a:xfrm>
            <a:off x="988871" y="534925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첫 번째 목차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2BFF185-D754-41A4-B2E5-9D16F38B72A1}"/>
              </a:ext>
            </a:extLst>
          </p:cNvPr>
          <p:cNvSpPr txBox="1"/>
          <p:nvPr/>
        </p:nvSpPr>
        <p:spPr>
          <a:xfrm>
            <a:off x="3945018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세 번째 목차</a:t>
            </a:r>
          </a:p>
        </p:txBody>
      </p:sp>
      <p:sp>
        <p:nvSpPr>
          <p:cNvPr id="76" name="자유형: 도형 75">
            <a:extLst>
              <a:ext uri="{FF2B5EF4-FFF2-40B4-BE49-F238E27FC236}">
                <a16:creationId xmlns="" xmlns:a16="http://schemas.microsoft.com/office/drawing/2014/main" id="{E50C7828-2DB6-4DFE-A1CA-FE2435662767}"/>
              </a:ext>
            </a:extLst>
          </p:cNvPr>
          <p:cNvSpPr/>
          <p:nvPr/>
        </p:nvSpPr>
        <p:spPr>
          <a:xfrm>
            <a:off x="167116" y="2596895"/>
            <a:ext cx="3277754" cy="4113753"/>
          </a:xfrm>
          <a:custGeom>
            <a:avLst/>
            <a:gdLst>
              <a:gd name="connsiteX0" fmla="*/ 0 w 3277754"/>
              <a:gd name="connsiteY0" fmla="*/ 0 h 4113753"/>
              <a:gd name="connsiteX1" fmla="*/ 2849706 w 3277754"/>
              <a:gd name="connsiteY1" fmla="*/ 0 h 4113753"/>
              <a:gd name="connsiteX2" fmla="*/ 2849706 w 3277754"/>
              <a:gd name="connsiteY2" fmla="*/ 1605521 h 4113753"/>
              <a:gd name="connsiteX3" fmla="*/ 2914221 w 3277754"/>
              <a:gd name="connsiteY3" fmla="*/ 1612024 h 4113753"/>
              <a:gd name="connsiteX4" fmla="*/ 3277754 w 3277754"/>
              <a:gd name="connsiteY4" fmla="*/ 2058065 h 4113753"/>
              <a:gd name="connsiteX5" fmla="*/ 2914221 w 3277754"/>
              <a:gd name="connsiteY5" fmla="*/ 2504105 h 4113753"/>
              <a:gd name="connsiteX6" fmla="*/ 2849706 w 3277754"/>
              <a:gd name="connsiteY6" fmla="*/ 2510609 h 4113753"/>
              <a:gd name="connsiteX7" fmla="*/ 2849706 w 3277754"/>
              <a:gd name="connsiteY7" fmla="*/ 4113753 h 4113753"/>
              <a:gd name="connsiteX8" fmla="*/ 0 w 3277754"/>
              <a:gd name="connsiteY8" fmla="*/ 4113753 h 411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77754" h="4113753">
                <a:moveTo>
                  <a:pt x="0" y="0"/>
                </a:moveTo>
                <a:lnTo>
                  <a:pt x="2849706" y="0"/>
                </a:lnTo>
                <a:lnTo>
                  <a:pt x="2849706" y="1605521"/>
                </a:lnTo>
                <a:lnTo>
                  <a:pt x="2914221" y="1612024"/>
                </a:lnTo>
                <a:cubicBezTo>
                  <a:pt x="3121689" y="1654479"/>
                  <a:pt x="3277754" y="1838046"/>
                  <a:pt x="3277754" y="2058065"/>
                </a:cubicBezTo>
                <a:cubicBezTo>
                  <a:pt x="3277754" y="2278083"/>
                  <a:pt x="3121689" y="2461651"/>
                  <a:pt x="2914221" y="2504105"/>
                </a:cubicBezTo>
                <a:lnTo>
                  <a:pt x="2849706" y="2510609"/>
                </a:lnTo>
                <a:lnTo>
                  <a:pt x="2849706" y="4113753"/>
                </a:lnTo>
                <a:lnTo>
                  <a:pt x="0" y="4113753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자유형: 도형 77">
            <a:extLst>
              <a:ext uri="{FF2B5EF4-FFF2-40B4-BE49-F238E27FC236}">
                <a16:creationId xmlns="" xmlns:a16="http://schemas.microsoft.com/office/drawing/2014/main" id="{C13CF9F5-3242-444D-9593-8592DE9E8FC5}"/>
              </a:ext>
            </a:extLst>
          </p:cNvPr>
          <p:cNvSpPr/>
          <p:nvPr/>
        </p:nvSpPr>
        <p:spPr>
          <a:xfrm>
            <a:off x="3170848" y="2596895"/>
            <a:ext cx="3280181" cy="4113753"/>
          </a:xfrm>
          <a:custGeom>
            <a:avLst/>
            <a:gdLst>
              <a:gd name="connsiteX0" fmla="*/ 0 w 3280181"/>
              <a:gd name="connsiteY0" fmla="*/ 0 h 4113753"/>
              <a:gd name="connsiteX1" fmla="*/ 2849706 w 3280181"/>
              <a:gd name="connsiteY1" fmla="*/ 0 h 4113753"/>
              <a:gd name="connsiteX2" fmla="*/ 2849706 w 3280181"/>
              <a:gd name="connsiteY2" fmla="*/ 1605276 h 4113753"/>
              <a:gd name="connsiteX3" fmla="*/ 2916648 w 3280181"/>
              <a:gd name="connsiteY3" fmla="*/ 1612024 h 4113753"/>
              <a:gd name="connsiteX4" fmla="*/ 3280181 w 3280181"/>
              <a:gd name="connsiteY4" fmla="*/ 2058065 h 4113753"/>
              <a:gd name="connsiteX5" fmla="*/ 2916648 w 3280181"/>
              <a:gd name="connsiteY5" fmla="*/ 2504105 h 4113753"/>
              <a:gd name="connsiteX6" fmla="*/ 2849706 w 3280181"/>
              <a:gd name="connsiteY6" fmla="*/ 2510853 h 4113753"/>
              <a:gd name="connsiteX7" fmla="*/ 2849706 w 3280181"/>
              <a:gd name="connsiteY7" fmla="*/ 4113753 h 4113753"/>
              <a:gd name="connsiteX8" fmla="*/ 0 w 3280181"/>
              <a:gd name="connsiteY8" fmla="*/ 4113753 h 4113753"/>
              <a:gd name="connsiteX9" fmla="*/ 0 w 3280181"/>
              <a:gd name="connsiteY9" fmla="*/ 2638112 h 4113753"/>
              <a:gd name="connsiteX10" fmla="*/ 36014 w 3280181"/>
              <a:gd name="connsiteY10" fmla="*/ 2627415 h 4113753"/>
              <a:gd name="connsiteX11" fmla="*/ 424282 w 3280181"/>
              <a:gd name="connsiteY11" fmla="*/ 2056876 h 4113753"/>
              <a:gd name="connsiteX12" fmla="*/ 36014 w 3280181"/>
              <a:gd name="connsiteY12" fmla="*/ 1486337 h 4113753"/>
              <a:gd name="connsiteX13" fmla="*/ 0 w 3280181"/>
              <a:gd name="connsiteY13" fmla="*/ 1475641 h 411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80181" h="4113753">
                <a:moveTo>
                  <a:pt x="0" y="0"/>
                </a:moveTo>
                <a:lnTo>
                  <a:pt x="2849706" y="0"/>
                </a:lnTo>
                <a:lnTo>
                  <a:pt x="2849706" y="1605276"/>
                </a:lnTo>
                <a:lnTo>
                  <a:pt x="2916648" y="1612024"/>
                </a:lnTo>
                <a:cubicBezTo>
                  <a:pt x="3124116" y="1654479"/>
                  <a:pt x="3280181" y="1838046"/>
                  <a:pt x="3280181" y="2058065"/>
                </a:cubicBezTo>
                <a:cubicBezTo>
                  <a:pt x="3280181" y="2278083"/>
                  <a:pt x="3124116" y="2461651"/>
                  <a:pt x="2916648" y="2504105"/>
                </a:cubicBezTo>
                <a:lnTo>
                  <a:pt x="2849706" y="2510853"/>
                </a:lnTo>
                <a:lnTo>
                  <a:pt x="2849706" y="4113753"/>
                </a:lnTo>
                <a:lnTo>
                  <a:pt x="0" y="4113753"/>
                </a:lnTo>
                <a:lnTo>
                  <a:pt x="0" y="2638112"/>
                </a:lnTo>
                <a:lnTo>
                  <a:pt x="36014" y="2627415"/>
                </a:lnTo>
                <a:cubicBezTo>
                  <a:pt x="263388" y="2537756"/>
                  <a:pt x="424282" y="2316106"/>
                  <a:pt x="424282" y="2056876"/>
                </a:cubicBezTo>
                <a:cubicBezTo>
                  <a:pt x="424282" y="1797647"/>
                  <a:pt x="263388" y="1575996"/>
                  <a:pt x="36014" y="1486337"/>
                </a:cubicBezTo>
                <a:lnTo>
                  <a:pt x="0" y="1475641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B7A9A59-4B2D-4141-8FB2-91986A531F9B}"/>
              </a:ext>
            </a:extLst>
          </p:cNvPr>
          <p:cNvSpPr txBox="1"/>
          <p:nvPr/>
        </p:nvSpPr>
        <p:spPr>
          <a:xfrm>
            <a:off x="5437919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B7472A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네 번째 목차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FE1BF6F7-BB4D-4303-9246-0207E39851DE}"/>
              </a:ext>
            </a:extLst>
          </p:cNvPr>
          <p:cNvGrpSpPr/>
          <p:nvPr/>
        </p:nvGrpSpPr>
        <p:grpSpPr>
          <a:xfrm>
            <a:off x="167116" y="1893260"/>
            <a:ext cx="11860903" cy="571901"/>
            <a:chOff x="167116" y="1893260"/>
            <a:chExt cx="11860903" cy="571901"/>
          </a:xfrm>
        </p:grpSpPr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E5994147-D420-439A-83C2-9CF15C464402}"/>
                </a:ext>
              </a:extLst>
            </p:cNvPr>
            <p:cNvSpPr/>
            <p:nvPr/>
          </p:nvSpPr>
          <p:spPr>
            <a:xfrm>
              <a:off x="167116" y="1893260"/>
              <a:ext cx="2849706" cy="571901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DAC0D5C3-2BD6-41ED-950A-01E8E3D0BD84}"/>
                </a:ext>
              </a:extLst>
            </p:cNvPr>
            <p:cNvSpPr/>
            <p:nvPr/>
          </p:nvSpPr>
          <p:spPr>
            <a:xfrm>
              <a:off x="3170848" y="1893260"/>
              <a:ext cx="2849706" cy="571901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BAEFE836-64F3-4160-BBF2-C6EA80B65232}"/>
                </a:ext>
              </a:extLst>
            </p:cNvPr>
            <p:cNvSpPr/>
            <p:nvPr/>
          </p:nvSpPr>
          <p:spPr>
            <a:xfrm>
              <a:off x="6175596" y="1893260"/>
              <a:ext cx="2849706" cy="571901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B3CE8B51-BDAA-4BB1-84DD-103A935A1BD2}"/>
                </a:ext>
              </a:extLst>
            </p:cNvPr>
            <p:cNvSpPr/>
            <p:nvPr/>
          </p:nvSpPr>
          <p:spPr>
            <a:xfrm>
              <a:off x="9178313" y="1893260"/>
              <a:ext cx="2849706" cy="571901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EC863BE2-1B66-4118-A46C-2C60E7868175}"/>
              </a:ext>
            </a:extLst>
          </p:cNvPr>
          <p:cNvSpPr txBox="1"/>
          <p:nvPr/>
        </p:nvSpPr>
        <p:spPr>
          <a:xfrm>
            <a:off x="163621" y="1980436"/>
            <a:ext cx="2849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ctr"/>
            <a:r>
              <a:rPr lang="ko-KR" altLang="en-US" sz="2200" dirty="0"/>
              <a:t>알레르기 반영 음식 추천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48D0E76D-92BD-4B21-AB4B-740442942B12}"/>
              </a:ext>
            </a:extLst>
          </p:cNvPr>
          <p:cNvSpPr txBox="1"/>
          <p:nvPr/>
        </p:nvSpPr>
        <p:spPr>
          <a:xfrm>
            <a:off x="3166338" y="1980436"/>
            <a:ext cx="2849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ctr"/>
            <a:r>
              <a:rPr lang="ko-KR" altLang="en-US" sz="2200" dirty="0" smtClean="0"/>
              <a:t>데이터베이스 암호화</a:t>
            </a:r>
            <a:endParaRPr lang="ko-KR" altLang="en-US" sz="2200" dirty="0"/>
          </a:p>
        </p:txBody>
      </p: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16689612-B399-498D-AFB5-174511D8E6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9" y="3168603"/>
            <a:ext cx="1220240" cy="122024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73545AFB-B337-49A3-8091-E60E43DF6E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581" y="3169379"/>
            <a:ext cx="1220240" cy="122024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1C0B420-F26F-4DC1-906A-2BC19BD2F802}"/>
              </a:ext>
            </a:extLst>
          </p:cNvPr>
          <p:cNvSpPr txBox="1"/>
          <p:nvPr/>
        </p:nvSpPr>
        <p:spPr>
          <a:xfrm>
            <a:off x="258328" y="5030559"/>
            <a:ext cx="2659884" cy="1362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dirty="0" err="1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Dfs</a:t>
            </a:r>
            <a:r>
              <a:rPr lang="en-US" altLang="ko-KR" sz="1400" dirty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ko-KR" altLang="en-US" sz="1400" dirty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알고리즘 기법을 사용해 사용자에게 베스트 섭취 정보를 추천</a:t>
            </a:r>
            <a:endParaRPr lang="en-US" altLang="ko-KR" sz="1400" dirty="0">
              <a:solidFill>
                <a:srgbClr val="525252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dirty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사용자의 알레르기 정보가 포함된 식품은 추천에서 제외</a:t>
            </a:r>
            <a:endParaRPr lang="en-US" altLang="ko-KR" sz="1400" dirty="0">
              <a:solidFill>
                <a:srgbClr val="525252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1F2AEB82-3AA6-433C-B2D1-C4E72EB76721}"/>
              </a:ext>
            </a:extLst>
          </p:cNvPr>
          <p:cNvSpPr txBox="1"/>
          <p:nvPr/>
        </p:nvSpPr>
        <p:spPr>
          <a:xfrm>
            <a:off x="3256437" y="5224211"/>
            <a:ext cx="265988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SHA-256 </a:t>
            </a:r>
            <a:r>
              <a:rPr lang="ko-KR" altLang="en-US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기법으로 사용자의 비밀번호 정보를 암호화하여 </a:t>
            </a:r>
            <a:r>
              <a:rPr lang="ko-KR" altLang="en-US" sz="1400" dirty="0" err="1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보안성을</a:t>
            </a:r>
            <a:r>
              <a:rPr lang="ko-KR" altLang="en-US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높임</a:t>
            </a:r>
            <a:endParaRPr lang="en-US" altLang="ko-KR" sz="1400" dirty="0" smtClean="0">
              <a:solidFill>
                <a:srgbClr val="525252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79DF9E0-1F30-4E37-9330-6599AFBFED70}"/>
              </a:ext>
            </a:extLst>
          </p:cNvPr>
          <p:cNvSpPr txBox="1"/>
          <p:nvPr/>
        </p:nvSpPr>
        <p:spPr>
          <a:xfrm>
            <a:off x="747289" y="1160919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차별성과 기대효과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3AA558E9-0C1C-43CB-9E02-5693C70B8D3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7" y="1104971"/>
            <a:ext cx="482154" cy="48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30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3A086DF7-B3B4-4439-A210-BF673FA6978D}"/>
              </a:ext>
            </a:extLst>
          </p:cNvPr>
          <p:cNvSpPr/>
          <p:nvPr/>
        </p:nvSpPr>
        <p:spPr>
          <a:xfrm>
            <a:off x="-1" y="929640"/>
            <a:ext cx="12191999" cy="831887"/>
          </a:xfrm>
          <a:prstGeom prst="rect">
            <a:avLst/>
          </a:prstGeom>
          <a:solidFill>
            <a:srgbClr val="F3F3F3"/>
          </a:solidFill>
          <a:ln w="1587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EF8B530-54CB-43FD-8526-253D4B915B68}"/>
              </a:ext>
            </a:extLst>
          </p:cNvPr>
          <p:cNvSpPr/>
          <p:nvPr/>
        </p:nvSpPr>
        <p:spPr>
          <a:xfrm>
            <a:off x="0" y="1"/>
            <a:ext cx="12192000" cy="929639"/>
          </a:xfrm>
          <a:prstGeom prst="rect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38709E5-A7CF-40EE-8C42-A1CC89985820}"/>
              </a:ext>
            </a:extLst>
          </p:cNvPr>
          <p:cNvSpPr txBox="1"/>
          <p:nvPr/>
        </p:nvSpPr>
        <p:spPr>
          <a:xfrm>
            <a:off x="5328641" y="66087"/>
            <a:ext cx="1534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별그대</a:t>
            </a:r>
            <a:r>
              <a:rPr lang="ko-KR" altLang="en-US" sz="1600" dirty="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dirty="0" err="1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SafeFood</a:t>
            </a:r>
            <a:endParaRPr lang="ko-KR" altLang="en-US" sz="1600" dirty="0">
              <a:solidFill>
                <a:srgbClr val="EFEFE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635E2E-C418-4292-B533-0E5B1A5F1195}"/>
              </a:ext>
            </a:extLst>
          </p:cNvPr>
          <p:cNvSpPr txBox="1"/>
          <p:nvPr/>
        </p:nvSpPr>
        <p:spPr>
          <a:xfrm>
            <a:off x="163621" y="534925"/>
            <a:ext cx="5854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CD869FB-643D-4D5C-A723-2CC1C55A2156}"/>
              </a:ext>
            </a:extLst>
          </p:cNvPr>
          <p:cNvSpPr txBox="1"/>
          <p:nvPr/>
        </p:nvSpPr>
        <p:spPr>
          <a:xfrm>
            <a:off x="2452117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두 번째 목차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0600220-8590-4613-AF93-7E0879EBB697}"/>
              </a:ext>
            </a:extLst>
          </p:cNvPr>
          <p:cNvSpPr txBox="1"/>
          <p:nvPr/>
        </p:nvSpPr>
        <p:spPr>
          <a:xfrm>
            <a:off x="6930820" y="534925"/>
            <a:ext cx="238719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어떤 </a:t>
            </a:r>
            <a:r>
              <a:rPr lang="ko-KR" altLang="en-US"/>
              <a:t>작업을 원하시나요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5" name="그림 24" descr="개체이(가) 표시된 사진&#10;&#10;높은 신뢰도로 생성된 설명">
            <a:extLst>
              <a:ext uri="{FF2B5EF4-FFF2-40B4-BE49-F238E27FC236}">
                <a16:creationId xmlns="" xmlns:a16="http://schemas.microsoft.com/office/drawing/2014/main" id="{F046CDCA-12B1-4B25-B6F9-4002DC293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251" y="39606"/>
            <a:ext cx="396274" cy="43285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FFBBD235-510F-4FA7-BF0A-CAFDC3815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2" y="-51410"/>
            <a:ext cx="371888" cy="43285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76C9A1E9-4CDB-4B45-BCCC-DC1A3CDA8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11" y="147351"/>
            <a:ext cx="164520" cy="15937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75C628C-2FEC-4EA9-AD94-B7A548B738AA}"/>
              </a:ext>
            </a:extLst>
          </p:cNvPr>
          <p:cNvSpPr txBox="1"/>
          <p:nvPr/>
        </p:nvSpPr>
        <p:spPr>
          <a:xfrm>
            <a:off x="258327" y="67992"/>
            <a:ext cx="941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>
                <a:solidFill>
                  <a:srgbClr val="E86E58"/>
                </a:solidFill>
              </a:rPr>
              <a:t>자동저장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97C4E320-15DB-4416-ABFB-9534E552A186}"/>
              </a:ext>
            </a:extLst>
          </p:cNvPr>
          <p:cNvSpPr/>
          <p:nvPr/>
        </p:nvSpPr>
        <p:spPr>
          <a:xfrm>
            <a:off x="1183005" y="119380"/>
            <a:ext cx="539115" cy="210133"/>
          </a:xfrm>
          <a:prstGeom prst="roundRect">
            <a:avLst>
              <a:gd name="adj" fmla="val 50000"/>
            </a:avLst>
          </a:prstGeom>
          <a:noFill/>
          <a:ln w="15875">
            <a:solidFill>
              <a:srgbClr val="E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9CF116E-A7B2-4DF0-AE35-851AA544A6AB}"/>
              </a:ext>
            </a:extLst>
          </p:cNvPr>
          <p:cNvSpPr txBox="1"/>
          <p:nvPr/>
        </p:nvSpPr>
        <p:spPr>
          <a:xfrm>
            <a:off x="1437712" y="89756"/>
            <a:ext cx="26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1200" dirty="0">
                <a:solidFill>
                  <a:srgbClr val="E86E58"/>
                </a:solidFill>
              </a:rPr>
              <a:t>끔</a:t>
            </a: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7AC70377-BE0E-44BD-9415-F2C395B54287}"/>
              </a:ext>
            </a:extLst>
          </p:cNvPr>
          <p:cNvSpPr/>
          <p:nvPr/>
        </p:nvSpPr>
        <p:spPr>
          <a:xfrm>
            <a:off x="1243120" y="168306"/>
            <a:ext cx="120112" cy="120112"/>
          </a:xfrm>
          <a:prstGeom prst="ellipse">
            <a:avLst/>
          </a:prstGeom>
          <a:solidFill>
            <a:srgbClr val="E86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0A5DA02A-07C9-494B-A8E8-C68632465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062" y="123674"/>
            <a:ext cx="172688" cy="19300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3A437F5F-43A9-42EC-8CFB-047856BD7B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86" y="123674"/>
            <a:ext cx="226849" cy="1930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251E60E9-DD57-4F90-BBC8-DC366D0FDA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03750" y="123674"/>
            <a:ext cx="226849" cy="193003"/>
          </a:xfrm>
          <a:prstGeom prst="rect">
            <a:avLst/>
          </a:prstGeom>
        </p:spPr>
      </p:pic>
      <p:sp>
        <p:nvSpPr>
          <p:cNvPr id="37" name="이등변 삼각형 36">
            <a:extLst>
              <a:ext uri="{FF2B5EF4-FFF2-40B4-BE49-F238E27FC236}">
                <a16:creationId xmlns="" xmlns:a16="http://schemas.microsoft.com/office/drawing/2014/main" id="{112F5462-DB2E-4D3B-842C-3C25F50BBA7E}"/>
              </a:ext>
            </a:extLst>
          </p:cNvPr>
          <p:cNvSpPr/>
          <p:nvPr/>
        </p:nvSpPr>
        <p:spPr>
          <a:xfrm rot="10800000">
            <a:off x="3056951" y="231280"/>
            <a:ext cx="82022" cy="46981"/>
          </a:xfrm>
          <a:prstGeom prst="triangle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클립아트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4FA83EC5-9B35-443A-8D95-1F660C862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84263" y="613458"/>
            <a:ext cx="162332" cy="16233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5827D84B-CA5D-4A09-BDF3-5AA23B80E2FA}"/>
              </a:ext>
            </a:extLst>
          </p:cNvPr>
          <p:cNvSpPr/>
          <p:nvPr/>
        </p:nvSpPr>
        <p:spPr>
          <a:xfrm>
            <a:off x="5437919" y="472460"/>
            <a:ext cx="1282723" cy="54347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F599714-EBE4-456C-ADD8-9DD0C8BCA3E2}"/>
              </a:ext>
            </a:extLst>
          </p:cNvPr>
          <p:cNvSpPr txBox="1"/>
          <p:nvPr/>
        </p:nvSpPr>
        <p:spPr>
          <a:xfrm>
            <a:off x="988871" y="534925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첫 번째 목차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2BFF185-D754-41A4-B2E5-9D16F38B72A1}"/>
              </a:ext>
            </a:extLst>
          </p:cNvPr>
          <p:cNvSpPr txBox="1"/>
          <p:nvPr/>
        </p:nvSpPr>
        <p:spPr>
          <a:xfrm>
            <a:off x="3945018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세 번째 목차</a:t>
            </a:r>
          </a:p>
        </p:txBody>
      </p:sp>
      <p:sp>
        <p:nvSpPr>
          <p:cNvPr id="76" name="자유형: 도형 75">
            <a:extLst>
              <a:ext uri="{FF2B5EF4-FFF2-40B4-BE49-F238E27FC236}">
                <a16:creationId xmlns="" xmlns:a16="http://schemas.microsoft.com/office/drawing/2014/main" id="{E50C7828-2DB6-4DFE-A1CA-FE2435662767}"/>
              </a:ext>
            </a:extLst>
          </p:cNvPr>
          <p:cNvSpPr/>
          <p:nvPr/>
        </p:nvSpPr>
        <p:spPr>
          <a:xfrm>
            <a:off x="167116" y="2596895"/>
            <a:ext cx="3277754" cy="4113753"/>
          </a:xfrm>
          <a:custGeom>
            <a:avLst/>
            <a:gdLst>
              <a:gd name="connsiteX0" fmla="*/ 0 w 3277754"/>
              <a:gd name="connsiteY0" fmla="*/ 0 h 4113753"/>
              <a:gd name="connsiteX1" fmla="*/ 2849706 w 3277754"/>
              <a:gd name="connsiteY1" fmla="*/ 0 h 4113753"/>
              <a:gd name="connsiteX2" fmla="*/ 2849706 w 3277754"/>
              <a:gd name="connsiteY2" fmla="*/ 1605521 h 4113753"/>
              <a:gd name="connsiteX3" fmla="*/ 2914221 w 3277754"/>
              <a:gd name="connsiteY3" fmla="*/ 1612024 h 4113753"/>
              <a:gd name="connsiteX4" fmla="*/ 3277754 w 3277754"/>
              <a:gd name="connsiteY4" fmla="*/ 2058065 h 4113753"/>
              <a:gd name="connsiteX5" fmla="*/ 2914221 w 3277754"/>
              <a:gd name="connsiteY5" fmla="*/ 2504105 h 4113753"/>
              <a:gd name="connsiteX6" fmla="*/ 2849706 w 3277754"/>
              <a:gd name="connsiteY6" fmla="*/ 2510609 h 4113753"/>
              <a:gd name="connsiteX7" fmla="*/ 2849706 w 3277754"/>
              <a:gd name="connsiteY7" fmla="*/ 4113753 h 4113753"/>
              <a:gd name="connsiteX8" fmla="*/ 0 w 3277754"/>
              <a:gd name="connsiteY8" fmla="*/ 4113753 h 411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77754" h="4113753">
                <a:moveTo>
                  <a:pt x="0" y="0"/>
                </a:moveTo>
                <a:lnTo>
                  <a:pt x="2849706" y="0"/>
                </a:lnTo>
                <a:lnTo>
                  <a:pt x="2849706" y="1605521"/>
                </a:lnTo>
                <a:lnTo>
                  <a:pt x="2914221" y="1612024"/>
                </a:lnTo>
                <a:cubicBezTo>
                  <a:pt x="3121689" y="1654479"/>
                  <a:pt x="3277754" y="1838046"/>
                  <a:pt x="3277754" y="2058065"/>
                </a:cubicBezTo>
                <a:cubicBezTo>
                  <a:pt x="3277754" y="2278083"/>
                  <a:pt x="3121689" y="2461651"/>
                  <a:pt x="2914221" y="2504105"/>
                </a:cubicBezTo>
                <a:lnTo>
                  <a:pt x="2849706" y="2510609"/>
                </a:lnTo>
                <a:lnTo>
                  <a:pt x="2849706" y="4113753"/>
                </a:lnTo>
                <a:lnTo>
                  <a:pt x="0" y="4113753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자유형: 도형 77">
            <a:extLst>
              <a:ext uri="{FF2B5EF4-FFF2-40B4-BE49-F238E27FC236}">
                <a16:creationId xmlns="" xmlns:a16="http://schemas.microsoft.com/office/drawing/2014/main" id="{C13CF9F5-3242-444D-9593-8592DE9E8FC5}"/>
              </a:ext>
            </a:extLst>
          </p:cNvPr>
          <p:cNvSpPr/>
          <p:nvPr/>
        </p:nvSpPr>
        <p:spPr>
          <a:xfrm>
            <a:off x="3170848" y="2596895"/>
            <a:ext cx="3280181" cy="4113753"/>
          </a:xfrm>
          <a:custGeom>
            <a:avLst/>
            <a:gdLst>
              <a:gd name="connsiteX0" fmla="*/ 0 w 3280181"/>
              <a:gd name="connsiteY0" fmla="*/ 0 h 4113753"/>
              <a:gd name="connsiteX1" fmla="*/ 2849706 w 3280181"/>
              <a:gd name="connsiteY1" fmla="*/ 0 h 4113753"/>
              <a:gd name="connsiteX2" fmla="*/ 2849706 w 3280181"/>
              <a:gd name="connsiteY2" fmla="*/ 1605276 h 4113753"/>
              <a:gd name="connsiteX3" fmla="*/ 2916648 w 3280181"/>
              <a:gd name="connsiteY3" fmla="*/ 1612024 h 4113753"/>
              <a:gd name="connsiteX4" fmla="*/ 3280181 w 3280181"/>
              <a:gd name="connsiteY4" fmla="*/ 2058065 h 4113753"/>
              <a:gd name="connsiteX5" fmla="*/ 2916648 w 3280181"/>
              <a:gd name="connsiteY5" fmla="*/ 2504105 h 4113753"/>
              <a:gd name="connsiteX6" fmla="*/ 2849706 w 3280181"/>
              <a:gd name="connsiteY6" fmla="*/ 2510853 h 4113753"/>
              <a:gd name="connsiteX7" fmla="*/ 2849706 w 3280181"/>
              <a:gd name="connsiteY7" fmla="*/ 4113753 h 4113753"/>
              <a:gd name="connsiteX8" fmla="*/ 0 w 3280181"/>
              <a:gd name="connsiteY8" fmla="*/ 4113753 h 4113753"/>
              <a:gd name="connsiteX9" fmla="*/ 0 w 3280181"/>
              <a:gd name="connsiteY9" fmla="*/ 2638112 h 4113753"/>
              <a:gd name="connsiteX10" fmla="*/ 36014 w 3280181"/>
              <a:gd name="connsiteY10" fmla="*/ 2627415 h 4113753"/>
              <a:gd name="connsiteX11" fmla="*/ 424282 w 3280181"/>
              <a:gd name="connsiteY11" fmla="*/ 2056876 h 4113753"/>
              <a:gd name="connsiteX12" fmla="*/ 36014 w 3280181"/>
              <a:gd name="connsiteY12" fmla="*/ 1486337 h 4113753"/>
              <a:gd name="connsiteX13" fmla="*/ 0 w 3280181"/>
              <a:gd name="connsiteY13" fmla="*/ 1475641 h 411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80181" h="4113753">
                <a:moveTo>
                  <a:pt x="0" y="0"/>
                </a:moveTo>
                <a:lnTo>
                  <a:pt x="2849706" y="0"/>
                </a:lnTo>
                <a:lnTo>
                  <a:pt x="2849706" y="1605276"/>
                </a:lnTo>
                <a:lnTo>
                  <a:pt x="2916648" y="1612024"/>
                </a:lnTo>
                <a:cubicBezTo>
                  <a:pt x="3124116" y="1654479"/>
                  <a:pt x="3280181" y="1838046"/>
                  <a:pt x="3280181" y="2058065"/>
                </a:cubicBezTo>
                <a:cubicBezTo>
                  <a:pt x="3280181" y="2278083"/>
                  <a:pt x="3124116" y="2461651"/>
                  <a:pt x="2916648" y="2504105"/>
                </a:cubicBezTo>
                <a:lnTo>
                  <a:pt x="2849706" y="2510853"/>
                </a:lnTo>
                <a:lnTo>
                  <a:pt x="2849706" y="4113753"/>
                </a:lnTo>
                <a:lnTo>
                  <a:pt x="0" y="4113753"/>
                </a:lnTo>
                <a:lnTo>
                  <a:pt x="0" y="2638112"/>
                </a:lnTo>
                <a:lnTo>
                  <a:pt x="36014" y="2627415"/>
                </a:lnTo>
                <a:cubicBezTo>
                  <a:pt x="263388" y="2537756"/>
                  <a:pt x="424282" y="2316106"/>
                  <a:pt x="424282" y="2056876"/>
                </a:cubicBezTo>
                <a:cubicBezTo>
                  <a:pt x="424282" y="1797647"/>
                  <a:pt x="263388" y="1575996"/>
                  <a:pt x="36014" y="1486337"/>
                </a:cubicBezTo>
                <a:lnTo>
                  <a:pt x="0" y="1475641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자유형: 도형 81">
            <a:extLst>
              <a:ext uri="{FF2B5EF4-FFF2-40B4-BE49-F238E27FC236}">
                <a16:creationId xmlns="" xmlns:a16="http://schemas.microsoft.com/office/drawing/2014/main" id="{19C646EF-7013-4A31-A909-AC3828C5E3B4}"/>
              </a:ext>
            </a:extLst>
          </p:cNvPr>
          <p:cNvSpPr/>
          <p:nvPr/>
        </p:nvSpPr>
        <p:spPr>
          <a:xfrm>
            <a:off x="6174581" y="2596895"/>
            <a:ext cx="3280180" cy="4113753"/>
          </a:xfrm>
          <a:custGeom>
            <a:avLst/>
            <a:gdLst>
              <a:gd name="connsiteX0" fmla="*/ 0 w 3280180"/>
              <a:gd name="connsiteY0" fmla="*/ 0 h 4113753"/>
              <a:gd name="connsiteX1" fmla="*/ 2849706 w 3280180"/>
              <a:gd name="connsiteY1" fmla="*/ 0 h 4113753"/>
              <a:gd name="connsiteX2" fmla="*/ 2849706 w 3280180"/>
              <a:gd name="connsiteY2" fmla="*/ 1604087 h 4113753"/>
              <a:gd name="connsiteX3" fmla="*/ 2916647 w 3280180"/>
              <a:gd name="connsiteY3" fmla="*/ 1610835 h 4113753"/>
              <a:gd name="connsiteX4" fmla="*/ 3280180 w 3280180"/>
              <a:gd name="connsiteY4" fmla="*/ 2056876 h 4113753"/>
              <a:gd name="connsiteX5" fmla="*/ 2916647 w 3280180"/>
              <a:gd name="connsiteY5" fmla="*/ 2502916 h 4113753"/>
              <a:gd name="connsiteX6" fmla="*/ 2849706 w 3280180"/>
              <a:gd name="connsiteY6" fmla="*/ 2509664 h 4113753"/>
              <a:gd name="connsiteX7" fmla="*/ 2849706 w 3280180"/>
              <a:gd name="connsiteY7" fmla="*/ 4113753 h 4113753"/>
              <a:gd name="connsiteX8" fmla="*/ 0 w 3280180"/>
              <a:gd name="connsiteY8" fmla="*/ 4113753 h 4113753"/>
              <a:gd name="connsiteX9" fmla="*/ 0 w 3280180"/>
              <a:gd name="connsiteY9" fmla="*/ 2638832 h 4113753"/>
              <a:gd name="connsiteX10" fmla="*/ 38440 w 3280180"/>
              <a:gd name="connsiteY10" fmla="*/ 2627415 h 4113753"/>
              <a:gd name="connsiteX11" fmla="*/ 426708 w 3280180"/>
              <a:gd name="connsiteY11" fmla="*/ 2056876 h 4113753"/>
              <a:gd name="connsiteX12" fmla="*/ 38440 w 3280180"/>
              <a:gd name="connsiteY12" fmla="*/ 1486337 h 4113753"/>
              <a:gd name="connsiteX13" fmla="*/ 0 w 3280180"/>
              <a:gd name="connsiteY13" fmla="*/ 1474921 h 411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80180" h="4113753">
                <a:moveTo>
                  <a:pt x="0" y="0"/>
                </a:moveTo>
                <a:lnTo>
                  <a:pt x="2849706" y="0"/>
                </a:lnTo>
                <a:lnTo>
                  <a:pt x="2849706" y="1604087"/>
                </a:lnTo>
                <a:lnTo>
                  <a:pt x="2916647" y="1610835"/>
                </a:lnTo>
                <a:cubicBezTo>
                  <a:pt x="3124115" y="1653290"/>
                  <a:pt x="3280180" y="1836857"/>
                  <a:pt x="3280180" y="2056876"/>
                </a:cubicBezTo>
                <a:cubicBezTo>
                  <a:pt x="3280180" y="2276894"/>
                  <a:pt x="3124115" y="2460462"/>
                  <a:pt x="2916647" y="2502916"/>
                </a:cubicBezTo>
                <a:lnTo>
                  <a:pt x="2849706" y="2509664"/>
                </a:lnTo>
                <a:lnTo>
                  <a:pt x="2849706" y="4113753"/>
                </a:lnTo>
                <a:lnTo>
                  <a:pt x="0" y="4113753"/>
                </a:lnTo>
                <a:lnTo>
                  <a:pt x="0" y="2638832"/>
                </a:lnTo>
                <a:lnTo>
                  <a:pt x="38440" y="2627415"/>
                </a:lnTo>
                <a:cubicBezTo>
                  <a:pt x="265814" y="2537756"/>
                  <a:pt x="426708" y="2316106"/>
                  <a:pt x="426708" y="2056876"/>
                </a:cubicBezTo>
                <a:cubicBezTo>
                  <a:pt x="426708" y="1797647"/>
                  <a:pt x="265814" y="1575996"/>
                  <a:pt x="38440" y="1486337"/>
                </a:cubicBezTo>
                <a:lnTo>
                  <a:pt x="0" y="1474921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B7A9A59-4B2D-4141-8FB2-91986A531F9B}"/>
              </a:ext>
            </a:extLst>
          </p:cNvPr>
          <p:cNvSpPr txBox="1"/>
          <p:nvPr/>
        </p:nvSpPr>
        <p:spPr>
          <a:xfrm>
            <a:off x="5437919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B7472A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네 번째 목차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698DBDBF-6DA5-459C-930C-6771B22A9AA4}"/>
              </a:ext>
            </a:extLst>
          </p:cNvPr>
          <p:cNvGrpSpPr/>
          <p:nvPr/>
        </p:nvGrpSpPr>
        <p:grpSpPr>
          <a:xfrm>
            <a:off x="167116" y="1893260"/>
            <a:ext cx="11860903" cy="571901"/>
            <a:chOff x="167116" y="1893260"/>
            <a:chExt cx="11860903" cy="571901"/>
          </a:xfrm>
        </p:grpSpPr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E5994147-D420-439A-83C2-9CF15C464402}"/>
                </a:ext>
              </a:extLst>
            </p:cNvPr>
            <p:cNvSpPr/>
            <p:nvPr/>
          </p:nvSpPr>
          <p:spPr>
            <a:xfrm>
              <a:off x="167116" y="1893260"/>
              <a:ext cx="2849706" cy="571901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DAC0D5C3-2BD6-41ED-950A-01E8E3D0BD84}"/>
                </a:ext>
              </a:extLst>
            </p:cNvPr>
            <p:cNvSpPr/>
            <p:nvPr/>
          </p:nvSpPr>
          <p:spPr>
            <a:xfrm>
              <a:off x="3170848" y="1893260"/>
              <a:ext cx="2849706" cy="571901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BAEFE836-64F3-4160-BBF2-C6EA80B65232}"/>
                </a:ext>
              </a:extLst>
            </p:cNvPr>
            <p:cNvSpPr/>
            <p:nvPr/>
          </p:nvSpPr>
          <p:spPr>
            <a:xfrm>
              <a:off x="6175596" y="1893260"/>
              <a:ext cx="2849706" cy="571901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B3CE8B51-BDAA-4BB1-84DD-103A935A1BD2}"/>
                </a:ext>
              </a:extLst>
            </p:cNvPr>
            <p:cNvSpPr/>
            <p:nvPr/>
          </p:nvSpPr>
          <p:spPr>
            <a:xfrm>
              <a:off x="9178313" y="1893260"/>
              <a:ext cx="2849706" cy="571901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EC863BE2-1B66-4118-A46C-2C60E7868175}"/>
              </a:ext>
            </a:extLst>
          </p:cNvPr>
          <p:cNvSpPr txBox="1"/>
          <p:nvPr/>
        </p:nvSpPr>
        <p:spPr>
          <a:xfrm>
            <a:off x="163621" y="1980436"/>
            <a:ext cx="2849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ctr"/>
            <a:r>
              <a:rPr lang="ko-KR" altLang="en-US" sz="2200" dirty="0"/>
              <a:t>알레르기 반영 음식 추천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48D0E76D-92BD-4B21-AB4B-740442942B12}"/>
              </a:ext>
            </a:extLst>
          </p:cNvPr>
          <p:cNvSpPr txBox="1"/>
          <p:nvPr/>
        </p:nvSpPr>
        <p:spPr>
          <a:xfrm>
            <a:off x="3166338" y="1980436"/>
            <a:ext cx="2849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ctr"/>
            <a:r>
              <a:rPr lang="ko-KR" altLang="en-US" sz="2200" dirty="0"/>
              <a:t>데이터베이스 암호화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AB3E30B9-1887-43B8-98AE-9B7079948FDE}"/>
              </a:ext>
            </a:extLst>
          </p:cNvPr>
          <p:cNvSpPr txBox="1"/>
          <p:nvPr/>
        </p:nvSpPr>
        <p:spPr>
          <a:xfrm>
            <a:off x="6175596" y="1980436"/>
            <a:ext cx="2849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ctr"/>
            <a:r>
              <a:rPr lang="ko-KR" altLang="en-US" sz="2200" dirty="0" err="1" smtClean="0"/>
              <a:t>프사와</a:t>
            </a:r>
            <a:r>
              <a:rPr lang="ko-KR" altLang="en-US" sz="2200" dirty="0" smtClean="0"/>
              <a:t> 게시판 첨부파일</a:t>
            </a:r>
            <a:endParaRPr lang="ko-KR" altLang="en-US" sz="2200" dirty="0"/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4F0F6735-C4DC-46B8-B690-716459F6AF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314" y="3168603"/>
            <a:ext cx="1220240" cy="122024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16689612-B399-498D-AFB5-174511D8E6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9" y="3168603"/>
            <a:ext cx="1220240" cy="122024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73545AFB-B337-49A3-8091-E60E43DF6E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581" y="3169379"/>
            <a:ext cx="1220240" cy="122024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1C0B420-F26F-4DC1-906A-2BC19BD2F802}"/>
              </a:ext>
            </a:extLst>
          </p:cNvPr>
          <p:cNvSpPr txBox="1"/>
          <p:nvPr/>
        </p:nvSpPr>
        <p:spPr>
          <a:xfrm>
            <a:off x="258328" y="5030559"/>
            <a:ext cx="2659884" cy="1362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dirty="0" err="1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Dfs</a:t>
            </a:r>
            <a:r>
              <a:rPr lang="en-US" altLang="ko-KR" sz="1400" dirty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ko-KR" altLang="en-US" sz="1400" dirty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알고리즘 기법을 사용해 사용자에게 베스트 섭취 정보를 추천</a:t>
            </a:r>
            <a:endParaRPr lang="en-US" altLang="ko-KR" sz="1400" dirty="0">
              <a:solidFill>
                <a:srgbClr val="525252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dirty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사용자의 알레르기 정보가 포함된 식품은 추천에서 제외</a:t>
            </a:r>
            <a:endParaRPr lang="en-US" altLang="ko-KR" sz="1400" dirty="0">
              <a:solidFill>
                <a:srgbClr val="525252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1F2AEB82-3AA6-433C-B2D1-C4E72EB76721}"/>
              </a:ext>
            </a:extLst>
          </p:cNvPr>
          <p:cNvSpPr txBox="1"/>
          <p:nvPr/>
        </p:nvSpPr>
        <p:spPr>
          <a:xfrm>
            <a:off x="3256437" y="5224211"/>
            <a:ext cx="2659884" cy="84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dirty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SHA-256 </a:t>
            </a:r>
            <a:r>
              <a:rPr lang="ko-KR" altLang="en-US" sz="1400" dirty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기법으로 사용자의 비밀번호 정보를 암호화하여 </a:t>
            </a:r>
            <a:r>
              <a:rPr lang="ko-KR" altLang="en-US" sz="1400" dirty="0" err="1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보안성을</a:t>
            </a:r>
            <a:r>
              <a:rPr lang="ko-KR" altLang="en-US" sz="1400" dirty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높임</a:t>
            </a:r>
            <a:endParaRPr lang="en-US" altLang="ko-KR" sz="1400" dirty="0">
              <a:solidFill>
                <a:srgbClr val="525252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2229223E-BDB5-4CC2-B1E0-7AA4908FCB17}"/>
              </a:ext>
            </a:extLst>
          </p:cNvPr>
          <p:cNvSpPr txBox="1"/>
          <p:nvPr/>
        </p:nvSpPr>
        <p:spPr>
          <a:xfrm>
            <a:off x="6269492" y="5030559"/>
            <a:ext cx="2659884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사용자가 회원가입이나 정보를 수정할 때 프로필 사진을 설정할 수 있게 하여 서비스 품질 향상</a:t>
            </a:r>
            <a:endParaRPr lang="en-US" altLang="ko-KR" sz="1400" dirty="0" smtClean="0">
              <a:solidFill>
                <a:srgbClr val="525252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공지사항 게시판 </a:t>
            </a:r>
            <a:r>
              <a:rPr lang="ko-KR" altLang="en-US" sz="1400" dirty="0" err="1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페이지네이션</a:t>
            </a:r>
            <a:r>
              <a:rPr lang="ko-KR" altLang="en-US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구현 및 첨부파일 등록 가능 </a:t>
            </a:r>
            <a:endParaRPr lang="ko-KR" altLang="en-US" sz="1400" dirty="0">
              <a:solidFill>
                <a:srgbClr val="525252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8582C7E4-BB9B-4EDA-B86B-208758BE5C7B}"/>
              </a:ext>
            </a:extLst>
          </p:cNvPr>
          <p:cNvSpPr txBox="1"/>
          <p:nvPr/>
        </p:nvSpPr>
        <p:spPr>
          <a:xfrm>
            <a:off x="747289" y="1160919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차별성과 기대효과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5D984E81-ECC4-44B3-B6A0-432F2ED37CE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7" y="1104971"/>
            <a:ext cx="482154" cy="48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541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3A086DF7-B3B4-4439-A210-BF673FA6978D}"/>
              </a:ext>
            </a:extLst>
          </p:cNvPr>
          <p:cNvSpPr/>
          <p:nvPr/>
        </p:nvSpPr>
        <p:spPr>
          <a:xfrm>
            <a:off x="-1" y="929640"/>
            <a:ext cx="12191999" cy="831887"/>
          </a:xfrm>
          <a:prstGeom prst="rect">
            <a:avLst/>
          </a:prstGeom>
          <a:solidFill>
            <a:srgbClr val="F3F3F3"/>
          </a:solidFill>
          <a:ln w="1587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EF8B530-54CB-43FD-8526-253D4B915B68}"/>
              </a:ext>
            </a:extLst>
          </p:cNvPr>
          <p:cNvSpPr/>
          <p:nvPr/>
        </p:nvSpPr>
        <p:spPr>
          <a:xfrm>
            <a:off x="0" y="1"/>
            <a:ext cx="12192000" cy="929639"/>
          </a:xfrm>
          <a:prstGeom prst="rect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38709E5-A7CF-40EE-8C42-A1CC89985820}"/>
              </a:ext>
            </a:extLst>
          </p:cNvPr>
          <p:cNvSpPr txBox="1"/>
          <p:nvPr/>
        </p:nvSpPr>
        <p:spPr>
          <a:xfrm>
            <a:off x="5328641" y="66087"/>
            <a:ext cx="1534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별그대</a:t>
            </a:r>
            <a:r>
              <a:rPr lang="ko-KR" altLang="en-US" sz="1600" dirty="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dirty="0" err="1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SafeFood</a:t>
            </a:r>
            <a:endParaRPr lang="ko-KR" altLang="en-US" sz="1600" dirty="0">
              <a:solidFill>
                <a:srgbClr val="EFEFE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635E2E-C418-4292-B533-0E5B1A5F1195}"/>
              </a:ext>
            </a:extLst>
          </p:cNvPr>
          <p:cNvSpPr txBox="1"/>
          <p:nvPr/>
        </p:nvSpPr>
        <p:spPr>
          <a:xfrm>
            <a:off x="163621" y="534925"/>
            <a:ext cx="5854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CD869FB-643D-4D5C-A723-2CC1C55A2156}"/>
              </a:ext>
            </a:extLst>
          </p:cNvPr>
          <p:cNvSpPr txBox="1"/>
          <p:nvPr/>
        </p:nvSpPr>
        <p:spPr>
          <a:xfrm>
            <a:off x="2452117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두 번째 목차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0600220-8590-4613-AF93-7E0879EBB697}"/>
              </a:ext>
            </a:extLst>
          </p:cNvPr>
          <p:cNvSpPr txBox="1"/>
          <p:nvPr/>
        </p:nvSpPr>
        <p:spPr>
          <a:xfrm>
            <a:off x="6930820" y="534925"/>
            <a:ext cx="238719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어떤 </a:t>
            </a:r>
            <a:r>
              <a:rPr lang="ko-KR" altLang="en-US"/>
              <a:t>작업을 원하시나요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5" name="그림 24" descr="개체이(가) 표시된 사진&#10;&#10;높은 신뢰도로 생성된 설명">
            <a:extLst>
              <a:ext uri="{FF2B5EF4-FFF2-40B4-BE49-F238E27FC236}">
                <a16:creationId xmlns="" xmlns:a16="http://schemas.microsoft.com/office/drawing/2014/main" id="{F046CDCA-12B1-4B25-B6F9-4002DC293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251" y="39606"/>
            <a:ext cx="396274" cy="43285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FFBBD235-510F-4FA7-BF0A-CAFDC3815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2" y="-51410"/>
            <a:ext cx="371888" cy="43285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76C9A1E9-4CDB-4B45-BCCC-DC1A3CDA8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11" y="147351"/>
            <a:ext cx="164520" cy="15937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75C628C-2FEC-4EA9-AD94-B7A548B738AA}"/>
              </a:ext>
            </a:extLst>
          </p:cNvPr>
          <p:cNvSpPr txBox="1"/>
          <p:nvPr/>
        </p:nvSpPr>
        <p:spPr>
          <a:xfrm>
            <a:off x="258327" y="67992"/>
            <a:ext cx="941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>
                <a:solidFill>
                  <a:srgbClr val="E86E58"/>
                </a:solidFill>
              </a:rPr>
              <a:t>자동저장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97C4E320-15DB-4416-ABFB-9534E552A186}"/>
              </a:ext>
            </a:extLst>
          </p:cNvPr>
          <p:cNvSpPr/>
          <p:nvPr/>
        </p:nvSpPr>
        <p:spPr>
          <a:xfrm>
            <a:off x="1183005" y="119380"/>
            <a:ext cx="539115" cy="210133"/>
          </a:xfrm>
          <a:prstGeom prst="roundRect">
            <a:avLst>
              <a:gd name="adj" fmla="val 50000"/>
            </a:avLst>
          </a:prstGeom>
          <a:noFill/>
          <a:ln w="15875">
            <a:solidFill>
              <a:srgbClr val="E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9CF116E-A7B2-4DF0-AE35-851AA544A6AB}"/>
              </a:ext>
            </a:extLst>
          </p:cNvPr>
          <p:cNvSpPr txBox="1"/>
          <p:nvPr/>
        </p:nvSpPr>
        <p:spPr>
          <a:xfrm>
            <a:off x="1437712" y="89756"/>
            <a:ext cx="26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1200" dirty="0">
                <a:solidFill>
                  <a:srgbClr val="E86E58"/>
                </a:solidFill>
              </a:rPr>
              <a:t>끔</a:t>
            </a: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7AC70377-BE0E-44BD-9415-F2C395B54287}"/>
              </a:ext>
            </a:extLst>
          </p:cNvPr>
          <p:cNvSpPr/>
          <p:nvPr/>
        </p:nvSpPr>
        <p:spPr>
          <a:xfrm>
            <a:off x="1243120" y="168306"/>
            <a:ext cx="120112" cy="120112"/>
          </a:xfrm>
          <a:prstGeom prst="ellipse">
            <a:avLst/>
          </a:prstGeom>
          <a:solidFill>
            <a:srgbClr val="E86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0A5DA02A-07C9-494B-A8E8-C68632465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062" y="123674"/>
            <a:ext cx="172688" cy="19300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3A437F5F-43A9-42EC-8CFB-047856BD7B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86" y="123674"/>
            <a:ext cx="226849" cy="1930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251E60E9-DD57-4F90-BBC8-DC366D0FDA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03750" y="123674"/>
            <a:ext cx="226849" cy="193003"/>
          </a:xfrm>
          <a:prstGeom prst="rect">
            <a:avLst/>
          </a:prstGeom>
        </p:spPr>
      </p:pic>
      <p:sp>
        <p:nvSpPr>
          <p:cNvPr id="37" name="이등변 삼각형 36">
            <a:extLst>
              <a:ext uri="{FF2B5EF4-FFF2-40B4-BE49-F238E27FC236}">
                <a16:creationId xmlns="" xmlns:a16="http://schemas.microsoft.com/office/drawing/2014/main" id="{112F5462-DB2E-4D3B-842C-3C25F50BBA7E}"/>
              </a:ext>
            </a:extLst>
          </p:cNvPr>
          <p:cNvSpPr/>
          <p:nvPr/>
        </p:nvSpPr>
        <p:spPr>
          <a:xfrm rot="10800000">
            <a:off x="3056951" y="231280"/>
            <a:ext cx="82022" cy="46981"/>
          </a:xfrm>
          <a:prstGeom prst="triangle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클립아트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4FA83EC5-9B35-443A-8D95-1F660C862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84263" y="613458"/>
            <a:ext cx="162332" cy="16233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5827D84B-CA5D-4A09-BDF3-5AA23B80E2FA}"/>
              </a:ext>
            </a:extLst>
          </p:cNvPr>
          <p:cNvSpPr/>
          <p:nvPr/>
        </p:nvSpPr>
        <p:spPr>
          <a:xfrm>
            <a:off x="5437919" y="472460"/>
            <a:ext cx="1282723" cy="54347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F599714-EBE4-456C-ADD8-9DD0C8BCA3E2}"/>
              </a:ext>
            </a:extLst>
          </p:cNvPr>
          <p:cNvSpPr txBox="1"/>
          <p:nvPr/>
        </p:nvSpPr>
        <p:spPr>
          <a:xfrm>
            <a:off x="988871" y="534925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첫 번째 목차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2BFF185-D754-41A4-B2E5-9D16F38B72A1}"/>
              </a:ext>
            </a:extLst>
          </p:cNvPr>
          <p:cNvSpPr txBox="1"/>
          <p:nvPr/>
        </p:nvSpPr>
        <p:spPr>
          <a:xfrm>
            <a:off x="3945018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세 번째 목차</a:t>
            </a:r>
          </a:p>
        </p:txBody>
      </p:sp>
      <p:sp>
        <p:nvSpPr>
          <p:cNvPr id="76" name="자유형: 도형 75">
            <a:extLst>
              <a:ext uri="{FF2B5EF4-FFF2-40B4-BE49-F238E27FC236}">
                <a16:creationId xmlns="" xmlns:a16="http://schemas.microsoft.com/office/drawing/2014/main" id="{E50C7828-2DB6-4DFE-A1CA-FE2435662767}"/>
              </a:ext>
            </a:extLst>
          </p:cNvPr>
          <p:cNvSpPr/>
          <p:nvPr/>
        </p:nvSpPr>
        <p:spPr>
          <a:xfrm>
            <a:off x="167116" y="2596895"/>
            <a:ext cx="3277754" cy="4113753"/>
          </a:xfrm>
          <a:custGeom>
            <a:avLst/>
            <a:gdLst>
              <a:gd name="connsiteX0" fmla="*/ 0 w 3277754"/>
              <a:gd name="connsiteY0" fmla="*/ 0 h 4113753"/>
              <a:gd name="connsiteX1" fmla="*/ 2849706 w 3277754"/>
              <a:gd name="connsiteY1" fmla="*/ 0 h 4113753"/>
              <a:gd name="connsiteX2" fmla="*/ 2849706 w 3277754"/>
              <a:gd name="connsiteY2" fmla="*/ 1605521 h 4113753"/>
              <a:gd name="connsiteX3" fmla="*/ 2914221 w 3277754"/>
              <a:gd name="connsiteY3" fmla="*/ 1612024 h 4113753"/>
              <a:gd name="connsiteX4" fmla="*/ 3277754 w 3277754"/>
              <a:gd name="connsiteY4" fmla="*/ 2058065 h 4113753"/>
              <a:gd name="connsiteX5" fmla="*/ 2914221 w 3277754"/>
              <a:gd name="connsiteY5" fmla="*/ 2504105 h 4113753"/>
              <a:gd name="connsiteX6" fmla="*/ 2849706 w 3277754"/>
              <a:gd name="connsiteY6" fmla="*/ 2510609 h 4113753"/>
              <a:gd name="connsiteX7" fmla="*/ 2849706 w 3277754"/>
              <a:gd name="connsiteY7" fmla="*/ 4113753 h 4113753"/>
              <a:gd name="connsiteX8" fmla="*/ 0 w 3277754"/>
              <a:gd name="connsiteY8" fmla="*/ 4113753 h 411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77754" h="4113753">
                <a:moveTo>
                  <a:pt x="0" y="0"/>
                </a:moveTo>
                <a:lnTo>
                  <a:pt x="2849706" y="0"/>
                </a:lnTo>
                <a:lnTo>
                  <a:pt x="2849706" y="1605521"/>
                </a:lnTo>
                <a:lnTo>
                  <a:pt x="2914221" y="1612024"/>
                </a:lnTo>
                <a:cubicBezTo>
                  <a:pt x="3121689" y="1654479"/>
                  <a:pt x="3277754" y="1838046"/>
                  <a:pt x="3277754" y="2058065"/>
                </a:cubicBezTo>
                <a:cubicBezTo>
                  <a:pt x="3277754" y="2278083"/>
                  <a:pt x="3121689" y="2461651"/>
                  <a:pt x="2914221" y="2504105"/>
                </a:cubicBezTo>
                <a:lnTo>
                  <a:pt x="2849706" y="2510609"/>
                </a:lnTo>
                <a:lnTo>
                  <a:pt x="2849706" y="4113753"/>
                </a:lnTo>
                <a:lnTo>
                  <a:pt x="0" y="4113753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자유형: 도형 77">
            <a:extLst>
              <a:ext uri="{FF2B5EF4-FFF2-40B4-BE49-F238E27FC236}">
                <a16:creationId xmlns="" xmlns:a16="http://schemas.microsoft.com/office/drawing/2014/main" id="{C13CF9F5-3242-444D-9593-8592DE9E8FC5}"/>
              </a:ext>
            </a:extLst>
          </p:cNvPr>
          <p:cNvSpPr/>
          <p:nvPr/>
        </p:nvSpPr>
        <p:spPr>
          <a:xfrm>
            <a:off x="3170848" y="2596895"/>
            <a:ext cx="3280181" cy="4113753"/>
          </a:xfrm>
          <a:custGeom>
            <a:avLst/>
            <a:gdLst>
              <a:gd name="connsiteX0" fmla="*/ 0 w 3280181"/>
              <a:gd name="connsiteY0" fmla="*/ 0 h 4113753"/>
              <a:gd name="connsiteX1" fmla="*/ 2849706 w 3280181"/>
              <a:gd name="connsiteY1" fmla="*/ 0 h 4113753"/>
              <a:gd name="connsiteX2" fmla="*/ 2849706 w 3280181"/>
              <a:gd name="connsiteY2" fmla="*/ 1605276 h 4113753"/>
              <a:gd name="connsiteX3" fmla="*/ 2916648 w 3280181"/>
              <a:gd name="connsiteY3" fmla="*/ 1612024 h 4113753"/>
              <a:gd name="connsiteX4" fmla="*/ 3280181 w 3280181"/>
              <a:gd name="connsiteY4" fmla="*/ 2058065 h 4113753"/>
              <a:gd name="connsiteX5" fmla="*/ 2916648 w 3280181"/>
              <a:gd name="connsiteY5" fmla="*/ 2504105 h 4113753"/>
              <a:gd name="connsiteX6" fmla="*/ 2849706 w 3280181"/>
              <a:gd name="connsiteY6" fmla="*/ 2510853 h 4113753"/>
              <a:gd name="connsiteX7" fmla="*/ 2849706 w 3280181"/>
              <a:gd name="connsiteY7" fmla="*/ 4113753 h 4113753"/>
              <a:gd name="connsiteX8" fmla="*/ 0 w 3280181"/>
              <a:gd name="connsiteY8" fmla="*/ 4113753 h 4113753"/>
              <a:gd name="connsiteX9" fmla="*/ 0 w 3280181"/>
              <a:gd name="connsiteY9" fmla="*/ 2638112 h 4113753"/>
              <a:gd name="connsiteX10" fmla="*/ 36014 w 3280181"/>
              <a:gd name="connsiteY10" fmla="*/ 2627415 h 4113753"/>
              <a:gd name="connsiteX11" fmla="*/ 424282 w 3280181"/>
              <a:gd name="connsiteY11" fmla="*/ 2056876 h 4113753"/>
              <a:gd name="connsiteX12" fmla="*/ 36014 w 3280181"/>
              <a:gd name="connsiteY12" fmla="*/ 1486337 h 4113753"/>
              <a:gd name="connsiteX13" fmla="*/ 0 w 3280181"/>
              <a:gd name="connsiteY13" fmla="*/ 1475641 h 411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80181" h="4113753">
                <a:moveTo>
                  <a:pt x="0" y="0"/>
                </a:moveTo>
                <a:lnTo>
                  <a:pt x="2849706" y="0"/>
                </a:lnTo>
                <a:lnTo>
                  <a:pt x="2849706" y="1605276"/>
                </a:lnTo>
                <a:lnTo>
                  <a:pt x="2916648" y="1612024"/>
                </a:lnTo>
                <a:cubicBezTo>
                  <a:pt x="3124116" y="1654479"/>
                  <a:pt x="3280181" y="1838046"/>
                  <a:pt x="3280181" y="2058065"/>
                </a:cubicBezTo>
                <a:cubicBezTo>
                  <a:pt x="3280181" y="2278083"/>
                  <a:pt x="3124116" y="2461651"/>
                  <a:pt x="2916648" y="2504105"/>
                </a:cubicBezTo>
                <a:lnTo>
                  <a:pt x="2849706" y="2510853"/>
                </a:lnTo>
                <a:lnTo>
                  <a:pt x="2849706" y="4113753"/>
                </a:lnTo>
                <a:lnTo>
                  <a:pt x="0" y="4113753"/>
                </a:lnTo>
                <a:lnTo>
                  <a:pt x="0" y="2638112"/>
                </a:lnTo>
                <a:lnTo>
                  <a:pt x="36014" y="2627415"/>
                </a:lnTo>
                <a:cubicBezTo>
                  <a:pt x="263388" y="2537756"/>
                  <a:pt x="424282" y="2316106"/>
                  <a:pt x="424282" y="2056876"/>
                </a:cubicBezTo>
                <a:cubicBezTo>
                  <a:pt x="424282" y="1797647"/>
                  <a:pt x="263388" y="1575996"/>
                  <a:pt x="36014" y="1486337"/>
                </a:cubicBezTo>
                <a:lnTo>
                  <a:pt x="0" y="1475641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자유형: 도형 81">
            <a:extLst>
              <a:ext uri="{FF2B5EF4-FFF2-40B4-BE49-F238E27FC236}">
                <a16:creationId xmlns="" xmlns:a16="http://schemas.microsoft.com/office/drawing/2014/main" id="{19C646EF-7013-4A31-A909-AC3828C5E3B4}"/>
              </a:ext>
            </a:extLst>
          </p:cNvPr>
          <p:cNvSpPr/>
          <p:nvPr/>
        </p:nvSpPr>
        <p:spPr>
          <a:xfrm>
            <a:off x="6174581" y="2596895"/>
            <a:ext cx="3280180" cy="4113753"/>
          </a:xfrm>
          <a:custGeom>
            <a:avLst/>
            <a:gdLst>
              <a:gd name="connsiteX0" fmla="*/ 0 w 3280180"/>
              <a:gd name="connsiteY0" fmla="*/ 0 h 4113753"/>
              <a:gd name="connsiteX1" fmla="*/ 2849706 w 3280180"/>
              <a:gd name="connsiteY1" fmla="*/ 0 h 4113753"/>
              <a:gd name="connsiteX2" fmla="*/ 2849706 w 3280180"/>
              <a:gd name="connsiteY2" fmla="*/ 1604087 h 4113753"/>
              <a:gd name="connsiteX3" fmla="*/ 2916647 w 3280180"/>
              <a:gd name="connsiteY3" fmla="*/ 1610835 h 4113753"/>
              <a:gd name="connsiteX4" fmla="*/ 3280180 w 3280180"/>
              <a:gd name="connsiteY4" fmla="*/ 2056876 h 4113753"/>
              <a:gd name="connsiteX5" fmla="*/ 2916647 w 3280180"/>
              <a:gd name="connsiteY5" fmla="*/ 2502916 h 4113753"/>
              <a:gd name="connsiteX6" fmla="*/ 2849706 w 3280180"/>
              <a:gd name="connsiteY6" fmla="*/ 2509664 h 4113753"/>
              <a:gd name="connsiteX7" fmla="*/ 2849706 w 3280180"/>
              <a:gd name="connsiteY7" fmla="*/ 4113753 h 4113753"/>
              <a:gd name="connsiteX8" fmla="*/ 0 w 3280180"/>
              <a:gd name="connsiteY8" fmla="*/ 4113753 h 4113753"/>
              <a:gd name="connsiteX9" fmla="*/ 0 w 3280180"/>
              <a:gd name="connsiteY9" fmla="*/ 2638832 h 4113753"/>
              <a:gd name="connsiteX10" fmla="*/ 38440 w 3280180"/>
              <a:gd name="connsiteY10" fmla="*/ 2627415 h 4113753"/>
              <a:gd name="connsiteX11" fmla="*/ 426708 w 3280180"/>
              <a:gd name="connsiteY11" fmla="*/ 2056876 h 4113753"/>
              <a:gd name="connsiteX12" fmla="*/ 38440 w 3280180"/>
              <a:gd name="connsiteY12" fmla="*/ 1486337 h 4113753"/>
              <a:gd name="connsiteX13" fmla="*/ 0 w 3280180"/>
              <a:gd name="connsiteY13" fmla="*/ 1474921 h 411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80180" h="4113753">
                <a:moveTo>
                  <a:pt x="0" y="0"/>
                </a:moveTo>
                <a:lnTo>
                  <a:pt x="2849706" y="0"/>
                </a:lnTo>
                <a:lnTo>
                  <a:pt x="2849706" y="1604087"/>
                </a:lnTo>
                <a:lnTo>
                  <a:pt x="2916647" y="1610835"/>
                </a:lnTo>
                <a:cubicBezTo>
                  <a:pt x="3124115" y="1653290"/>
                  <a:pt x="3280180" y="1836857"/>
                  <a:pt x="3280180" y="2056876"/>
                </a:cubicBezTo>
                <a:cubicBezTo>
                  <a:pt x="3280180" y="2276894"/>
                  <a:pt x="3124115" y="2460462"/>
                  <a:pt x="2916647" y="2502916"/>
                </a:cubicBezTo>
                <a:lnTo>
                  <a:pt x="2849706" y="2509664"/>
                </a:lnTo>
                <a:lnTo>
                  <a:pt x="2849706" y="4113753"/>
                </a:lnTo>
                <a:lnTo>
                  <a:pt x="0" y="4113753"/>
                </a:lnTo>
                <a:lnTo>
                  <a:pt x="0" y="2638832"/>
                </a:lnTo>
                <a:lnTo>
                  <a:pt x="38440" y="2627415"/>
                </a:lnTo>
                <a:cubicBezTo>
                  <a:pt x="265814" y="2537756"/>
                  <a:pt x="426708" y="2316106"/>
                  <a:pt x="426708" y="2056876"/>
                </a:cubicBezTo>
                <a:cubicBezTo>
                  <a:pt x="426708" y="1797647"/>
                  <a:pt x="265814" y="1575996"/>
                  <a:pt x="38440" y="1486337"/>
                </a:cubicBezTo>
                <a:lnTo>
                  <a:pt x="0" y="1474921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자유형: 도형 82">
            <a:extLst>
              <a:ext uri="{FF2B5EF4-FFF2-40B4-BE49-F238E27FC236}">
                <a16:creationId xmlns="" xmlns:a16="http://schemas.microsoft.com/office/drawing/2014/main" id="{E16FE04B-32DE-4ED5-9E8E-31AE197D91FE}"/>
              </a:ext>
            </a:extLst>
          </p:cNvPr>
          <p:cNvSpPr/>
          <p:nvPr/>
        </p:nvSpPr>
        <p:spPr>
          <a:xfrm>
            <a:off x="9178313" y="2596895"/>
            <a:ext cx="2849706" cy="4113753"/>
          </a:xfrm>
          <a:custGeom>
            <a:avLst/>
            <a:gdLst>
              <a:gd name="connsiteX0" fmla="*/ 0 w 2849706"/>
              <a:gd name="connsiteY0" fmla="*/ 0 h 4113753"/>
              <a:gd name="connsiteX1" fmla="*/ 2849706 w 2849706"/>
              <a:gd name="connsiteY1" fmla="*/ 0 h 4113753"/>
              <a:gd name="connsiteX2" fmla="*/ 2849706 w 2849706"/>
              <a:gd name="connsiteY2" fmla="*/ 4113753 h 4113753"/>
              <a:gd name="connsiteX3" fmla="*/ 0 w 2849706"/>
              <a:gd name="connsiteY3" fmla="*/ 4113753 h 4113753"/>
              <a:gd name="connsiteX4" fmla="*/ 0 w 2849706"/>
              <a:gd name="connsiteY4" fmla="*/ 2640295 h 4113753"/>
              <a:gd name="connsiteX5" fmla="*/ 43365 w 2849706"/>
              <a:gd name="connsiteY5" fmla="*/ 2627415 h 4113753"/>
              <a:gd name="connsiteX6" fmla="*/ 431634 w 2849706"/>
              <a:gd name="connsiteY6" fmla="*/ 2056876 h 4113753"/>
              <a:gd name="connsiteX7" fmla="*/ 43365 w 2849706"/>
              <a:gd name="connsiteY7" fmla="*/ 1486337 h 4113753"/>
              <a:gd name="connsiteX8" fmla="*/ 0 w 2849706"/>
              <a:gd name="connsiteY8" fmla="*/ 1473458 h 411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49706" h="4113753">
                <a:moveTo>
                  <a:pt x="0" y="0"/>
                </a:moveTo>
                <a:lnTo>
                  <a:pt x="2849706" y="0"/>
                </a:lnTo>
                <a:lnTo>
                  <a:pt x="2849706" y="4113753"/>
                </a:lnTo>
                <a:lnTo>
                  <a:pt x="0" y="4113753"/>
                </a:lnTo>
                <a:lnTo>
                  <a:pt x="0" y="2640295"/>
                </a:lnTo>
                <a:lnTo>
                  <a:pt x="43365" y="2627415"/>
                </a:lnTo>
                <a:cubicBezTo>
                  <a:pt x="270740" y="2537756"/>
                  <a:pt x="431634" y="2316106"/>
                  <a:pt x="431634" y="2056876"/>
                </a:cubicBezTo>
                <a:cubicBezTo>
                  <a:pt x="431634" y="1797647"/>
                  <a:pt x="270740" y="1575996"/>
                  <a:pt x="43365" y="1486337"/>
                </a:cubicBezTo>
                <a:lnTo>
                  <a:pt x="0" y="1473458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B7A9A59-4B2D-4141-8FB2-91986A531F9B}"/>
              </a:ext>
            </a:extLst>
          </p:cNvPr>
          <p:cNvSpPr txBox="1"/>
          <p:nvPr/>
        </p:nvSpPr>
        <p:spPr>
          <a:xfrm>
            <a:off x="5437919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B7472A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네 번째 목차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8556AD2A-9920-4E96-87D1-4BA60E74F324}"/>
              </a:ext>
            </a:extLst>
          </p:cNvPr>
          <p:cNvGrpSpPr/>
          <p:nvPr/>
        </p:nvGrpSpPr>
        <p:grpSpPr>
          <a:xfrm>
            <a:off x="167116" y="1893260"/>
            <a:ext cx="11860903" cy="571901"/>
            <a:chOff x="167116" y="1893260"/>
            <a:chExt cx="11860903" cy="571901"/>
          </a:xfrm>
        </p:grpSpPr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E5994147-D420-439A-83C2-9CF15C464402}"/>
                </a:ext>
              </a:extLst>
            </p:cNvPr>
            <p:cNvSpPr/>
            <p:nvPr/>
          </p:nvSpPr>
          <p:spPr>
            <a:xfrm>
              <a:off x="167116" y="1893260"/>
              <a:ext cx="2849706" cy="571901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DAC0D5C3-2BD6-41ED-950A-01E8E3D0BD84}"/>
                </a:ext>
              </a:extLst>
            </p:cNvPr>
            <p:cNvSpPr/>
            <p:nvPr/>
          </p:nvSpPr>
          <p:spPr>
            <a:xfrm>
              <a:off x="3170848" y="1893260"/>
              <a:ext cx="2849706" cy="571901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BAEFE836-64F3-4160-BBF2-C6EA80B65232}"/>
                </a:ext>
              </a:extLst>
            </p:cNvPr>
            <p:cNvSpPr/>
            <p:nvPr/>
          </p:nvSpPr>
          <p:spPr>
            <a:xfrm>
              <a:off x="6175596" y="1893260"/>
              <a:ext cx="2849706" cy="571901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B3CE8B51-BDAA-4BB1-84DD-103A935A1BD2}"/>
                </a:ext>
              </a:extLst>
            </p:cNvPr>
            <p:cNvSpPr/>
            <p:nvPr/>
          </p:nvSpPr>
          <p:spPr>
            <a:xfrm>
              <a:off x="9178313" y="1893260"/>
              <a:ext cx="2849706" cy="571901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EC863BE2-1B66-4118-A46C-2C60E7868175}"/>
              </a:ext>
            </a:extLst>
          </p:cNvPr>
          <p:cNvSpPr txBox="1"/>
          <p:nvPr/>
        </p:nvSpPr>
        <p:spPr>
          <a:xfrm>
            <a:off x="163621" y="1980436"/>
            <a:ext cx="2849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ctr"/>
            <a:r>
              <a:rPr lang="ko-KR" altLang="en-US" sz="2200" dirty="0"/>
              <a:t>알레르기 반영 음식 추천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48D0E76D-92BD-4B21-AB4B-740442942B12}"/>
              </a:ext>
            </a:extLst>
          </p:cNvPr>
          <p:cNvSpPr txBox="1"/>
          <p:nvPr/>
        </p:nvSpPr>
        <p:spPr>
          <a:xfrm>
            <a:off x="3166338" y="1980436"/>
            <a:ext cx="2849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ctr"/>
            <a:r>
              <a:rPr lang="ko-KR" altLang="en-US" sz="2200" dirty="0"/>
              <a:t>데이터베이스 암호화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AB3E30B9-1887-43B8-98AE-9B7079948FDE}"/>
              </a:ext>
            </a:extLst>
          </p:cNvPr>
          <p:cNvSpPr txBox="1"/>
          <p:nvPr/>
        </p:nvSpPr>
        <p:spPr>
          <a:xfrm>
            <a:off x="6175596" y="1980436"/>
            <a:ext cx="2849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ctr"/>
            <a:r>
              <a:rPr lang="ko-KR" altLang="en-US" sz="2200" dirty="0" err="1"/>
              <a:t>프사와</a:t>
            </a:r>
            <a:r>
              <a:rPr lang="ko-KR" altLang="en-US" sz="2200" dirty="0"/>
              <a:t> 게시판 첨부파일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30285A2-2B3D-41A7-9503-B75113F0398E}"/>
              </a:ext>
            </a:extLst>
          </p:cNvPr>
          <p:cNvSpPr txBox="1"/>
          <p:nvPr/>
        </p:nvSpPr>
        <p:spPr>
          <a:xfrm>
            <a:off x="9178313" y="1980436"/>
            <a:ext cx="2849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ctr"/>
            <a:r>
              <a:rPr lang="ko-KR" altLang="en-US" sz="2200" dirty="0" err="1" smtClean="0"/>
              <a:t>팔로우</a:t>
            </a:r>
            <a:r>
              <a:rPr lang="ko-KR" altLang="en-US" sz="2200" dirty="0" smtClean="0"/>
              <a:t> 기능</a:t>
            </a:r>
            <a:endParaRPr lang="ko-KR" altLang="en-US" sz="2200" dirty="0"/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919B04D5-3DEC-4E6B-AD0B-31C9FA47F4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046" y="3168603"/>
            <a:ext cx="1220240" cy="122024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4F0F6735-C4DC-46B8-B690-716459F6AF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314" y="3168603"/>
            <a:ext cx="1220240" cy="122024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16689612-B399-498D-AFB5-174511D8E6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9" y="3168603"/>
            <a:ext cx="1220240" cy="122024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73545AFB-B337-49A3-8091-E60E43DF6E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581" y="3169379"/>
            <a:ext cx="1220240" cy="122024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1C0B420-F26F-4DC1-906A-2BC19BD2F802}"/>
              </a:ext>
            </a:extLst>
          </p:cNvPr>
          <p:cNvSpPr txBox="1"/>
          <p:nvPr/>
        </p:nvSpPr>
        <p:spPr>
          <a:xfrm>
            <a:off x="258328" y="5030559"/>
            <a:ext cx="2659884" cy="1362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dirty="0" err="1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Dfs</a:t>
            </a:r>
            <a:r>
              <a:rPr lang="en-US" altLang="ko-KR" sz="1400" dirty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ko-KR" altLang="en-US" sz="1400" dirty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알고리즘 기법을 사용해 사용자에게 베스트 섭취 정보를 추천</a:t>
            </a:r>
            <a:endParaRPr lang="en-US" altLang="ko-KR" sz="1400" dirty="0">
              <a:solidFill>
                <a:srgbClr val="525252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dirty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사용자의 알레르기 정보가 포함된 식품은 추천에서 제외</a:t>
            </a:r>
            <a:endParaRPr lang="en-US" altLang="ko-KR" sz="1400" dirty="0">
              <a:solidFill>
                <a:srgbClr val="525252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1F2AEB82-3AA6-433C-B2D1-C4E72EB76721}"/>
              </a:ext>
            </a:extLst>
          </p:cNvPr>
          <p:cNvSpPr txBox="1"/>
          <p:nvPr/>
        </p:nvSpPr>
        <p:spPr>
          <a:xfrm>
            <a:off x="3256437" y="5224211"/>
            <a:ext cx="2659884" cy="84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dirty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SHA-256 </a:t>
            </a:r>
            <a:r>
              <a:rPr lang="ko-KR" altLang="en-US" sz="1400" dirty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기법으로 사용자의 비밀번호 정보를 암호화하여 </a:t>
            </a:r>
            <a:r>
              <a:rPr lang="ko-KR" altLang="en-US" sz="1400" dirty="0" err="1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보안성을</a:t>
            </a:r>
            <a:r>
              <a:rPr lang="ko-KR" altLang="en-US" sz="1400" dirty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높임</a:t>
            </a:r>
            <a:endParaRPr lang="en-US" altLang="ko-KR" sz="1400" dirty="0">
              <a:solidFill>
                <a:srgbClr val="525252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68A97F24-6F3F-4D5C-97E4-1B5F20306BC4}"/>
              </a:ext>
            </a:extLst>
          </p:cNvPr>
          <p:cNvSpPr txBox="1"/>
          <p:nvPr/>
        </p:nvSpPr>
        <p:spPr>
          <a:xfrm>
            <a:off x="9273788" y="5224211"/>
            <a:ext cx="26598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사용자 간에 </a:t>
            </a:r>
            <a:r>
              <a:rPr lang="ko-KR" altLang="en-US" sz="1400" dirty="0" err="1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팔로우</a:t>
            </a:r>
            <a:r>
              <a:rPr lang="ko-KR" altLang="en-US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및 </a:t>
            </a:r>
            <a:r>
              <a:rPr lang="ko-KR" altLang="en-US" sz="1400" dirty="0" err="1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언팔로우</a:t>
            </a:r>
            <a:r>
              <a:rPr lang="ko-KR" altLang="en-US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기능을 추가하여 </a:t>
            </a:r>
            <a:r>
              <a:rPr lang="en-US" altLang="ko-KR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SNS </a:t>
            </a:r>
            <a:r>
              <a:rPr lang="ko-KR" altLang="en-US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서비스 확장성과 가능성</a:t>
            </a:r>
            <a:endParaRPr lang="en-US" altLang="ko-KR" sz="1400" dirty="0" smtClean="0">
              <a:solidFill>
                <a:srgbClr val="525252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친구의 섭취 정보를 날짜 별로 조회 가능</a:t>
            </a:r>
            <a:endParaRPr lang="ko-KR" altLang="en-US" sz="1400" dirty="0">
              <a:solidFill>
                <a:srgbClr val="525252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6D7F8839-FD50-429A-8873-3D0073329F3A}"/>
              </a:ext>
            </a:extLst>
          </p:cNvPr>
          <p:cNvSpPr txBox="1"/>
          <p:nvPr/>
        </p:nvSpPr>
        <p:spPr>
          <a:xfrm>
            <a:off x="747289" y="1160919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차별성과 기대효과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AF7B2487-03A9-474F-B2AC-01D653553D8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7" y="1104971"/>
            <a:ext cx="482154" cy="48215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2229223E-BDB5-4CC2-B1E0-7AA4908FCB17}"/>
              </a:ext>
            </a:extLst>
          </p:cNvPr>
          <p:cNvSpPr txBox="1"/>
          <p:nvPr/>
        </p:nvSpPr>
        <p:spPr>
          <a:xfrm>
            <a:off x="6269492" y="5030559"/>
            <a:ext cx="2659884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사용자가 회원가입이나 정보를 수정할 때 프로필 사진을 설정할 수 있게 하여 서비스 품질 향상</a:t>
            </a:r>
            <a:endParaRPr lang="en-US" altLang="ko-KR" sz="1400" dirty="0" smtClean="0">
              <a:solidFill>
                <a:srgbClr val="525252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공지사항 게시판 </a:t>
            </a:r>
            <a:r>
              <a:rPr lang="ko-KR" altLang="en-US" sz="1400" dirty="0" err="1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페이지네이션</a:t>
            </a:r>
            <a:r>
              <a:rPr lang="ko-KR" altLang="en-US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구현 및 첨부파일 등록 가능 </a:t>
            </a:r>
            <a:endParaRPr lang="ko-KR" altLang="en-US" sz="1400" dirty="0">
              <a:solidFill>
                <a:srgbClr val="525252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74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3A086DF7-B3B4-4439-A210-BF673FA6978D}"/>
              </a:ext>
            </a:extLst>
          </p:cNvPr>
          <p:cNvSpPr/>
          <p:nvPr/>
        </p:nvSpPr>
        <p:spPr>
          <a:xfrm>
            <a:off x="-1" y="929640"/>
            <a:ext cx="12191999" cy="831887"/>
          </a:xfrm>
          <a:prstGeom prst="rect">
            <a:avLst/>
          </a:prstGeom>
          <a:solidFill>
            <a:srgbClr val="F3F3F3"/>
          </a:solidFill>
          <a:ln w="1587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EF8B530-54CB-43FD-8526-253D4B915B68}"/>
              </a:ext>
            </a:extLst>
          </p:cNvPr>
          <p:cNvSpPr/>
          <p:nvPr/>
        </p:nvSpPr>
        <p:spPr>
          <a:xfrm>
            <a:off x="0" y="1"/>
            <a:ext cx="12192000" cy="929639"/>
          </a:xfrm>
          <a:prstGeom prst="rect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38709E5-A7CF-40EE-8C42-A1CC89985820}"/>
              </a:ext>
            </a:extLst>
          </p:cNvPr>
          <p:cNvSpPr txBox="1"/>
          <p:nvPr/>
        </p:nvSpPr>
        <p:spPr>
          <a:xfrm>
            <a:off x="5326400" y="66087"/>
            <a:ext cx="1539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별그대</a:t>
            </a:r>
            <a:r>
              <a:rPr lang="ko-KR" altLang="en-US" sz="1600" dirty="0" smtClean="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dirty="0" err="1" smtClean="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SafeFood</a:t>
            </a:r>
            <a:endParaRPr lang="ko-KR" altLang="en-US" sz="1600" dirty="0">
              <a:solidFill>
                <a:srgbClr val="EFEFE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635E2E-C418-4292-B533-0E5B1A5F1195}"/>
              </a:ext>
            </a:extLst>
          </p:cNvPr>
          <p:cNvSpPr txBox="1"/>
          <p:nvPr/>
        </p:nvSpPr>
        <p:spPr>
          <a:xfrm>
            <a:off x="163621" y="534925"/>
            <a:ext cx="5854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CD869FB-643D-4D5C-A723-2CC1C55A2156}"/>
              </a:ext>
            </a:extLst>
          </p:cNvPr>
          <p:cNvSpPr txBox="1"/>
          <p:nvPr/>
        </p:nvSpPr>
        <p:spPr>
          <a:xfrm>
            <a:off x="2452117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두 번째 목차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0600220-8590-4613-AF93-7E0879EBB697}"/>
              </a:ext>
            </a:extLst>
          </p:cNvPr>
          <p:cNvSpPr txBox="1"/>
          <p:nvPr/>
        </p:nvSpPr>
        <p:spPr>
          <a:xfrm>
            <a:off x="6930820" y="534925"/>
            <a:ext cx="238719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어떤 </a:t>
            </a:r>
            <a:r>
              <a:rPr lang="ko-KR" altLang="en-US"/>
              <a:t>작업을 원하시나요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5" name="그림 24" descr="개체이(가) 표시된 사진&#10;&#10;높은 신뢰도로 생성된 설명">
            <a:extLst>
              <a:ext uri="{FF2B5EF4-FFF2-40B4-BE49-F238E27FC236}">
                <a16:creationId xmlns="" xmlns:a16="http://schemas.microsoft.com/office/drawing/2014/main" id="{F046CDCA-12B1-4B25-B6F9-4002DC293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251" y="39606"/>
            <a:ext cx="396274" cy="43285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FFBBD235-510F-4FA7-BF0A-CAFDC3815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2" y="-51410"/>
            <a:ext cx="371888" cy="43285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76C9A1E9-4CDB-4B45-BCCC-DC1A3CDA8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11" y="147351"/>
            <a:ext cx="164520" cy="15937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75C628C-2FEC-4EA9-AD94-B7A548B738AA}"/>
              </a:ext>
            </a:extLst>
          </p:cNvPr>
          <p:cNvSpPr txBox="1"/>
          <p:nvPr/>
        </p:nvSpPr>
        <p:spPr>
          <a:xfrm>
            <a:off x="258327" y="67992"/>
            <a:ext cx="941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>
                <a:solidFill>
                  <a:srgbClr val="E86E58"/>
                </a:solidFill>
              </a:rPr>
              <a:t>자동저장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97C4E320-15DB-4416-ABFB-9534E552A186}"/>
              </a:ext>
            </a:extLst>
          </p:cNvPr>
          <p:cNvSpPr/>
          <p:nvPr/>
        </p:nvSpPr>
        <p:spPr>
          <a:xfrm>
            <a:off x="1183005" y="119380"/>
            <a:ext cx="539115" cy="210133"/>
          </a:xfrm>
          <a:prstGeom prst="roundRect">
            <a:avLst>
              <a:gd name="adj" fmla="val 50000"/>
            </a:avLst>
          </a:prstGeom>
          <a:noFill/>
          <a:ln w="15875">
            <a:solidFill>
              <a:srgbClr val="E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9CF116E-A7B2-4DF0-AE35-851AA544A6AB}"/>
              </a:ext>
            </a:extLst>
          </p:cNvPr>
          <p:cNvSpPr txBox="1"/>
          <p:nvPr/>
        </p:nvSpPr>
        <p:spPr>
          <a:xfrm>
            <a:off x="1437712" y="89756"/>
            <a:ext cx="26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1200" dirty="0">
                <a:solidFill>
                  <a:srgbClr val="E86E58"/>
                </a:solidFill>
              </a:rPr>
              <a:t>끔</a:t>
            </a: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7AC70377-BE0E-44BD-9415-F2C395B54287}"/>
              </a:ext>
            </a:extLst>
          </p:cNvPr>
          <p:cNvSpPr/>
          <p:nvPr/>
        </p:nvSpPr>
        <p:spPr>
          <a:xfrm>
            <a:off x="1243120" y="168306"/>
            <a:ext cx="120112" cy="120112"/>
          </a:xfrm>
          <a:prstGeom prst="ellipse">
            <a:avLst/>
          </a:prstGeom>
          <a:solidFill>
            <a:srgbClr val="E86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0A5DA02A-07C9-494B-A8E8-C68632465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062" y="123674"/>
            <a:ext cx="172688" cy="19300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3A437F5F-43A9-42EC-8CFB-047856BD7B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86" y="123674"/>
            <a:ext cx="226849" cy="1930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251E60E9-DD57-4F90-BBC8-DC366D0FDA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03750" y="123674"/>
            <a:ext cx="226849" cy="193003"/>
          </a:xfrm>
          <a:prstGeom prst="rect">
            <a:avLst/>
          </a:prstGeom>
        </p:spPr>
      </p:pic>
      <p:sp>
        <p:nvSpPr>
          <p:cNvPr id="37" name="이등변 삼각형 36">
            <a:extLst>
              <a:ext uri="{FF2B5EF4-FFF2-40B4-BE49-F238E27FC236}">
                <a16:creationId xmlns="" xmlns:a16="http://schemas.microsoft.com/office/drawing/2014/main" id="{112F5462-DB2E-4D3B-842C-3C25F50BBA7E}"/>
              </a:ext>
            </a:extLst>
          </p:cNvPr>
          <p:cNvSpPr/>
          <p:nvPr/>
        </p:nvSpPr>
        <p:spPr>
          <a:xfrm rot="10800000">
            <a:off x="3056951" y="231280"/>
            <a:ext cx="82022" cy="46981"/>
          </a:xfrm>
          <a:prstGeom prst="triangle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클립아트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4FA83EC5-9B35-443A-8D95-1F660C862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84263" y="613458"/>
            <a:ext cx="162332" cy="16233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5827D84B-CA5D-4A09-BDF3-5AA23B80E2FA}"/>
              </a:ext>
            </a:extLst>
          </p:cNvPr>
          <p:cNvSpPr/>
          <p:nvPr/>
        </p:nvSpPr>
        <p:spPr>
          <a:xfrm>
            <a:off x="5437919" y="472460"/>
            <a:ext cx="1282723" cy="54347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F599714-EBE4-456C-ADD8-9DD0C8BCA3E2}"/>
              </a:ext>
            </a:extLst>
          </p:cNvPr>
          <p:cNvSpPr txBox="1"/>
          <p:nvPr/>
        </p:nvSpPr>
        <p:spPr>
          <a:xfrm>
            <a:off x="988871" y="534925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첫 번째 목차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2BFF185-D754-41A4-B2E5-9D16F38B72A1}"/>
              </a:ext>
            </a:extLst>
          </p:cNvPr>
          <p:cNvSpPr txBox="1"/>
          <p:nvPr/>
        </p:nvSpPr>
        <p:spPr>
          <a:xfrm>
            <a:off x="3945018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세 번째 목차</a:t>
            </a:r>
          </a:p>
        </p:txBody>
      </p:sp>
      <p:sp>
        <p:nvSpPr>
          <p:cNvPr id="76" name="자유형: 도형 75">
            <a:extLst>
              <a:ext uri="{FF2B5EF4-FFF2-40B4-BE49-F238E27FC236}">
                <a16:creationId xmlns="" xmlns:a16="http://schemas.microsoft.com/office/drawing/2014/main" id="{E50C7828-2DB6-4DFE-A1CA-FE2435662767}"/>
              </a:ext>
            </a:extLst>
          </p:cNvPr>
          <p:cNvSpPr/>
          <p:nvPr/>
        </p:nvSpPr>
        <p:spPr>
          <a:xfrm>
            <a:off x="167116" y="2596895"/>
            <a:ext cx="3277754" cy="4113753"/>
          </a:xfrm>
          <a:custGeom>
            <a:avLst/>
            <a:gdLst>
              <a:gd name="connsiteX0" fmla="*/ 0 w 3277754"/>
              <a:gd name="connsiteY0" fmla="*/ 0 h 4113753"/>
              <a:gd name="connsiteX1" fmla="*/ 2849706 w 3277754"/>
              <a:gd name="connsiteY1" fmla="*/ 0 h 4113753"/>
              <a:gd name="connsiteX2" fmla="*/ 2849706 w 3277754"/>
              <a:gd name="connsiteY2" fmla="*/ 1605521 h 4113753"/>
              <a:gd name="connsiteX3" fmla="*/ 2914221 w 3277754"/>
              <a:gd name="connsiteY3" fmla="*/ 1612024 h 4113753"/>
              <a:gd name="connsiteX4" fmla="*/ 3277754 w 3277754"/>
              <a:gd name="connsiteY4" fmla="*/ 2058065 h 4113753"/>
              <a:gd name="connsiteX5" fmla="*/ 2914221 w 3277754"/>
              <a:gd name="connsiteY5" fmla="*/ 2504105 h 4113753"/>
              <a:gd name="connsiteX6" fmla="*/ 2849706 w 3277754"/>
              <a:gd name="connsiteY6" fmla="*/ 2510609 h 4113753"/>
              <a:gd name="connsiteX7" fmla="*/ 2849706 w 3277754"/>
              <a:gd name="connsiteY7" fmla="*/ 4113753 h 4113753"/>
              <a:gd name="connsiteX8" fmla="*/ 0 w 3277754"/>
              <a:gd name="connsiteY8" fmla="*/ 4113753 h 411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77754" h="4113753">
                <a:moveTo>
                  <a:pt x="0" y="0"/>
                </a:moveTo>
                <a:lnTo>
                  <a:pt x="2849706" y="0"/>
                </a:lnTo>
                <a:lnTo>
                  <a:pt x="2849706" y="1605521"/>
                </a:lnTo>
                <a:lnTo>
                  <a:pt x="2914221" y="1612024"/>
                </a:lnTo>
                <a:cubicBezTo>
                  <a:pt x="3121689" y="1654479"/>
                  <a:pt x="3277754" y="1838046"/>
                  <a:pt x="3277754" y="2058065"/>
                </a:cubicBezTo>
                <a:cubicBezTo>
                  <a:pt x="3277754" y="2278083"/>
                  <a:pt x="3121689" y="2461651"/>
                  <a:pt x="2914221" y="2504105"/>
                </a:cubicBezTo>
                <a:lnTo>
                  <a:pt x="2849706" y="2510609"/>
                </a:lnTo>
                <a:lnTo>
                  <a:pt x="2849706" y="4113753"/>
                </a:lnTo>
                <a:lnTo>
                  <a:pt x="0" y="4113753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자유형: 도형 77">
            <a:extLst>
              <a:ext uri="{FF2B5EF4-FFF2-40B4-BE49-F238E27FC236}">
                <a16:creationId xmlns="" xmlns:a16="http://schemas.microsoft.com/office/drawing/2014/main" id="{C13CF9F5-3242-444D-9593-8592DE9E8FC5}"/>
              </a:ext>
            </a:extLst>
          </p:cNvPr>
          <p:cNvSpPr/>
          <p:nvPr/>
        </p:nvSpPr>
        <p:spPr>
          <a:xfrm>
            <a:off x="3170848" y="2596895"/>
            <a:ext cx="3280181" cy="4113753"/>
          </a:xfrm>
          <a:custGeom>
            <a:avLst/>
            <a:gdLst>
              <a:gd name="connsiteX0" fmla="*/ 0 w 3280181"/>
              <a:gd name="connsiteY0" fmla="*/ 0 h 4113753"/>
              <a:gd name="connsiteX1" fmla="*/ 2849706 w 3280181"/>
              <a:gd name="connsiteY1" fmla="*/ 0 h 4113753"/>
              <a:gd name="connsiteX2" fmla="*/ 2849706 w 3280181"/>
              <a:gd name="connsiteY2" fmla="*/ 1605276 h 4113753"/>
              <a:gd name="connsiteX3" fmla="*/ 2916648 w 3280181"/>
              <a:gd name="connsiteY3" fmla="*/ 1612024 h 4113753"/>
              <a:gd name="connsiteX4" fmla="*/ 3280181 w 3280181"/>
              <a:gd name="connsiteY4" fmla="*/ 2058065 h 4113753"/>
              <a:gd name="connsiteX5" fmla="*/ 2916648 w 3280181"/>
              <a:gd name="connsiteY5" fmla="*/ 2504105 h 4113753"/>
              <a:gd name="connsiteX6" fmla="*/ 2849706 w 3280181"/>
              <a:gd name="connsiteY6" fmla="*/ 2510853 h 4113753"/>
              <a:gd name="connsiteX7" fmla="*/ 2849706 w 3280181"/>
              <a:gd name="connsiteY7" fmla="*/ 4113753 h 4113753"/>
              <a:gd name="connsiteX8" fmla="*/ 0 w 3280181"/>
              <a:gd name="connsiteY8" fmla="*/ 4113753 h 4113753"/>
              <a:gd name="connsiteX9" fmla="*/ 0 w 3280181"/>
              <a:gd name="connsiteY9" fmla="*/ 2638112 h 4113753"/>
              <a:gd name="connsiteX10" fmla="*/ 36014 w 3280181"/>
              <a:gd name="connsiteY10" fmla="*/ 2627415 h 4113753"/>
              <a:gd name="connsiteX11" fmla="*/ 424282 w 3280181"/>
              <a:gd name="connsiteY11" fmla="*/ 2056876 h 4113753"/>
              <a:gd name="connsiteX12" fmla="*/ 36014 w 3280181"/>
              <a:gd name="connsiteY12" fmla="*/ 1486337 h 4113753"/>
              <a:gd name="connsiteX13" fmla="*/ 0 w 3280181"/>
              <a:gd name="connsiteY13" fmla="*/ 1475641 h 411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80181" h="4113753">
                <a:moveTo>
                  <a:pt x="0" y="0"/>
                </a:moveTo>
                <a:lnTo>
                  <a:pt x="2849706" y="0"/>
                </a:lnTo>
                <a:lnTo>
                  <a:pt x="2849706" y="1605276"/>
                </a:lnTo>
                <a:lnTo>
                  <a:pt x="2916648" y="1612024"/>
                </a:lnTo>
                <a:cubicBezTo>
                  <a:pt x="3124116" y="1654479"/>
                  <a:pt x="3280181" y="1838046"/>
                  <a:pt x="3280181" y="2058065"/>
                </a:cubicBezTo>
                <a:cubicBezTo>
                  <a:pt x="3280181" y="2278083"/>
                  <a:pt x="3124116" y="2461651"/>
                  <a:pt x="2916648" y="2504105"/>
                </a:cubicBezTo>
                <a:lnTo>
                  <a:pt x="2849706" y="2510853"/>
                </a:lnTo>
                <a:lnTo>
                  <a:pt x="2849706" y="4113753"/>
                </a:lnTo>
                <a:lnTo>
                  <a:pt x="0" y="4113753"/>
                </a:lnTo>
                <a:lnTo>
                  <a:pt x="0" y="2638112"/>
                </a:lnTo>
                <a:lnTo>
                  <a:pt x="36014" y="2627415"/>
                </a:lnTo>
                <a:cubicBezTo>
                  <a:pt x="263388" y="2537756"/>
                  <a:pt x="424282" y="2316106"/>
                  <a:pt x="424282" y="2056876"/>
                </a:cubicBezTo>
                <a:cubicBezTo>
                  <a:pt x="424282" y="1797647"/>
                  <a:pt x="263388" y="1575996"/>
                  <a:pt x="36014" y="1486337"/>
                </a:cubicBezTo>
                <a:lnTo>
                  <a:pt x="0" y="1475641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자유형: 도형 81">
            <a:extLst>
              <a:ext uri="{FF2B5EF4-FFF2-40B4-BE49-F238E27FC236}">
                <a16:creationId xmlns="" xmlns:a16="http://schemas.microsoft.com/office/drawing/2014/main" id="{19C646EF-7013-4A31-A909-AC3828C5E3B4}"/>
              </a:ext>
            </a:extLst>
          </p:cNvPr>
          <p:cNvSpPr/>
          <p:nvPr/>
        </p:nvSpPr>
        <p:spPr>
          <a:xfrm>
            <a:off x="6174581" y="2596895"/>
            <a:ext cx="3280180" cy="4113753"/>
          </a:xfrm>
          <a:custGeom>
            <a:avLst/>
            <a:gdLst>
              <a:gd name="connsiteX0" fmla="*/ 0 w 3280180"/>
              <a:gd name="connsiteY0" fmla="*/ 0 h 4113753"/>
              <a:gd name="connsiteX1" fmla="*/ 2849706 w 3280180"/>
              <a:gd name="connsiteY1" fmla="*/ 0 h 4113753"/>
              <a:gd name="connsiteX2" fmla="*/ 2849706 w 3280180"/>
              <a:gd name="connsiteY2" fmla="*/ 1604087 h 4113753"/>
              <a:gd name="connsiteX3" fmla="*/ 2916647 w 3280180"/>
              <a:gd name="connsiteY3" fmla="*/ 1610835 h 4113753"/>
              <a:gd name="connsiteX4" fmla="*/ 3280180 w 3280180"/>
              <a:gd name="connsiteY4" fmla="*/ 2056876 h 4113753"/>
              <a:gd name="connsiteX5" fmla="*/ 2916647 w 3280180"/>
              <a:gd name="connsiteY5" fmla="*/ 2502916 h 4113753"/>
              <a:gd name="connsiteX6" fmla="*/ 2849706 w 3280180"/>
              <a:gd name="connsiteY6" fmla="*/ 2509664 h 4113753"/>
              <a:gd name="connsiteX7" fmla="*/ 2849706 w 3280180"/>
              <a:gd name="connsiteY7" fmla="*/ 4113753 h 4113753"/>
              <a:gd name="connsiteX8" fmla="*/ 0 w 3280180"/>
              <a:gd name="connsiteY8" fmla="*/ 4113753 h 4113753"/>
              <a:gd name="connsiteX9" fmla="*/ 0 w 3280180"/>
              <a:gd name="connsiteY9" fmla="*/ 2638832 h 4113753"/>
              <a:gd name="connsiteX10" fmla="*/ 38440 w 3280180"/>
              <a:gd name="connsiteY10" fmla="*/ 2627415 h 4113753"/>
              <a:gd name="connsiteX11" fmla="*/ 426708 w 3280180"/>
              <a:gd name="connsiteY11" fmla="*/ 2056876 h 4113753"/>
              <a:gd name="connsiteX12" fmla="*/ 38440 w 3280180"/>
              <a:gd name="connsiteY12" fmla="*/ 1486337 h 4113753"/>
              <a:gd name="connsiteX13" fmla="*/ 0 w 3280180"/>
              <a:gd name="connsiteY13" fmla="*/ 1474921 h 411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80180" h="4113753">
                <a:moveTo>
                  <a:pt x="0" y="0"/>
                </a:moveTo>
                <a:lnTo>
                  <a:pt x="2849706" y="0"/>
                </a:lnTo>
                <a:lnTo>
                  <a:pt x="2849706" y="1604087"/>
                </a:lnTo>
                <a:lnTo>
                  <a:pt x="2916647" y="1610835"/>
                </a:lnTo>
                <a:cubicBezTo>
                  <a:pt x="3124115" y="1653290"/>
                  <a:pt x="3280180" y="1836857"/>
                  <a:pt x="3280180" y="2056876"/>
                </a:cubicBezTo>
                <a:cubicBezTo>
                  <a:pt x="3280180" y="2276894"/>
                  <a:pt x="3124115" y="2460462"/>
                  <a:pt x="2916647" y="2502916"/>
                </a:cubicBezTo>
                <a:lnTo>
                  <a:pt x="2849706" y="2509664"/>
                </a:lnTo>
                <a:lnTo>
                  <a:pt x="2849706" y="4113753"/>
                </a:lnTo>
                <a:lnTo>
                  <a:pt x="0" y="4113753"/>
                </a:lnTo>
                <a:lnTo>
                  <a:pt x="0" y="2638832"/>
                </a:lnTo>
                <a:lnTo>
                  <a:pt x="38440" y="2627415"/>
                </a:lnTo>
                <a:cubicBezTo>
                  <a:pt x="265814" y="2537756"/>
                  <a:pt x="426708" y="2316106"/>
                  <a:pt x="426708" y="2056876"/>
                </a:cubicBezTo>
                <a:cubicBezTo>
                  <a:pt x="426708" y="1797647"/>
                  <a:pt x="265814" y="1575996"/>
                  <a:pt x="38440" y="1486337"/>
                </a:cubicBezTo>
                <a:lnTo>
                  <a:pt x="0" y="1474921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자유형: 도형 82">
            <a:extLst>
              <a:ext uri="{FF2B5EF4-FFF2-40B4-BE49-F238E27FC236}">
                <a16:creationId xmlns="" xmlns:a16="http://schemas.microsoft.com/office/drawing/2014/main" id="{E16FE04B-32DE-4ED5-9E8E-31AE197D91FE}"/>
              </a:ext>
            </a:extLst>
          </p:cNvPr>
          <p:cNvSpPr/>
          <p:nvPr/>
        </p:nvSpPr>
        <p:spPr>
          <a:xfrm>
            <a:off x="9178313" y="2596895"/>
            <a:ext cx="2849706" cy="4113753"/>
          </a:xfrm>
          <a:custGeom>
            <a:avLst/>
            <a:gdLst>
              <a:gd name="connsiteX0" fmla="*/ 0 w 2849706"/>
              <a:gd name="connsiteY0" fmla="*/ 0 h 4113753"/>
              <a:gd name="connsiteX1" fmla="*/ 2849706 w 2849706"/>
              <a:gd name="connsiteY1" fmla="*/ 0 h 4113753"/>
              <a:gd name="connsiteX2" fmla="*/ 2849706 w 2849706"/>
              <a:gd name="connsiteY2" fmla="*/ 4113753 h 4113753"/>
              <a:gd name="connsiteX3" fmla="*/ 0 w 2849706"/>
              <a:gd name="connsiteY3" fmla="*/ 4113753 h 4113753"/>
              <a:gd name="connsiteX4" fmla="*/ 0 w 2849706"/>
              <a:gd name="connsiteY4" fmla="*/ 2640295 h 4113753"/>
              <a:gd name="connsiteX5" fmla="*/ 43365 w 2849706"/>
              <a:gd name="connsiteY5" fmla="*/ 2627415 h 4113753"/>
              <a:gd name="connsiteX6" fmla="*/ 431634 w 2849706"/>
              <a:gd name="connsiteY6" fmla="*/ 2056876 h 4113753"/>
              <a:gd name="connsiteX7" fmla="*/ 43365 w 2849706"/>
              <a:gd name="connsiteY7" fmla="*/ 1486337 h 4113753"/>
              <a:gd name="connsiteX8" fmla="*/ 0 w 2849706"/>
              <a:gd name="connsiteY8" fmla="*/ 1473458 h 411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49706" h="4113753">
                <a:moveTo>
                  <a:pt x="0" y="0"/>
                </a:moveTo>
                <a:lnTo>
                  <a:pt x="2849706" y="0"/>
                </a:lnTo>
                <a:lnTo>
                  <a:pt x="2849706" y="4113753"/>
                </a:lnTo>
                <a:lnTo>
                  <a:pt x="0" y="4113753"/>
                </a:lnTo>
                <a:lnTo>
                  <a:pt x="0" y="2640295"/>
                </a:lnTo>
                <a:lnTo>
                  <a:pt x="43365" y="2627415"/>
                </a:lnTo>
                <a:cubicBezTo>
                  <a:pt x="270740" y="2537756"/>
                  <a:pt x="431634" y="2316106"/>
                  <a:pt x="431634" y="2056876"/>
                </a:cubicBezTo>
                <a:cubicBezTo>
                  <a:pt x="431634" y="1797647"/>
                  <a:pt x="270740" y="1575996"/>
                  <a:pt x="43365" y="1486337"/>
                </a:cubicBezTo>
                <a:lnTo>
                  <a:pt x="0" y="1473458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B7A9A59-4B2D-4141-8FB2-91986A531F9B}"/>
              </a:ext>
            </a:extLst>
          </p:cNvPr>
          <p:cNvSpPr txBox="1"/>
          <p:nvPr/>
        </p:nvSpPr>
        <p:spPr>
          <a:xfrm>
            <a:off x="5437919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B7472A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네 번째 목차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8556AD2A-9920-4E96-87D1-4BA60E74F324}"/>
              </a:ext>
            </a:extLst>
          </p:cNvPr>
          <p:cNvGrpSpPr/>
          <p:nvPr/>
        </p:nvGrpSpPr>
        <p:grpSpPr>
          <a:xfrm>
            <a:off x="167116" y="1893260"/>
            <a:ext cx="11860903" cy="571901"/>
            <a:chOff x="167116" y="1893260"/>
            <a:chExt cx="11860903" cy="571901"/>
          </a:xfrm>
        </p:grpSpPr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E5994147-D420-439A-83C2-9CF15C464402}"/>
                </a:ext>
              </a:extLst>
            </p:cNvPr>
            <p:cNvSpPr/>
            <p:nvPr/>
          </p:nvSpPr>
          <p:spPr>
            <a:xfrm>
              <a:off x="167116" y="1893260"/>
              <a:ext cx="2849706" cy="571901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DAC0D5C3-2BD6-41ED-950A-01E8E3D0BD84}"/>
                </a:ext>
              </a:extLst>
            </p:cNvPr>
            <p:cNvSpPr/>
            <p:nvPr/>
          </p:nvSpPr>
          <p:spPr>
            <a:xfrm>
              <a:off x="3170848" y="1893260"/>
              <a:ext cx="2849706" cy="571901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BAEFE836-64F3-4160-BBF2-C6EA80B65232}"/>
                </a:ext>
              </a:extLst>
            </p:cNvPr>
            <p:cNvSpPr/>
            <p:nvPr/>
          </p:nvSpPr>
          <p:spPr>
            <a:xfrm>
              <a:off x="6175596" y="1893260"/>
              <a:ext cx="2849706" cy="571901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B3CE8B51-BDAA-4BB1-84DD-103A935A1BD2}"/>
                </a:ext>
              </a:extLst>
            </p:cNvPr>
            <p:cNvSpPr/>
            <p:nvPr/>
          </p:nvSpPr>
          <p:spPr>
            <a:xfrm>
              <a:off x="9178313" y="1893260"/>
              <a:ext cx="2849706" cy="571901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EC863BE2-1B66-4118-A46C-2C60E7868175}"/>
              </a:ext>
            </a:extLst>
          </p:cNvPr>
          <p:cNvSpPr txBox="1"/>
          <p:nvPr/>
        </p:nvSpPr>
        <p:spPr>
          <a:xfrm>
            <a:off x="163621" y="1980436"/>
            <a:ext cx="2849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ctr"/>
            <a:r>
              <a:rPr lang="ko-KR" altLang="en-US" sz="2200" dirty="0"/>
              <a:t>알레르기 반영 음식 추천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48D0E76D-92BD-4B21-AB4B-740442942B12}"/>
              </a:ext>
            </a:extLst>
          </p:cNvPr>
          <p:cNvSpPr txBox="1"/>
          <p:nvPr/>
        </p:nvSpPr>
        <p:spPr>
          <a:xfrm>
            <a:off x="3166338" y="1980436"/>
            <a:ext cx="2849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ctr"/>
            <a:r>
              <a:rPr lang="ko-KR" altLang="en-US" sz="2200" dirty="0"/>
              <a:t>데이터베이스 암호화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AB3E30B9-1887-43B8-98AE-9B7079948FDE}"/>
              </a:ext>
            </a:extLst>
          </p:cNvPr>
          <p:cNvSpPr txBox="1"/>
          <p:nvPr/>
        </p:nvSpPr>
        <p:spPr>
          <a:xfrm>
            <a:off x="6175596" y="1980436"/>
            <a:ext cx="2849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ctr"/>
            <a:r>
              <a:rPr lang="ko-KR" altLang="en-US" sz="2200" dirty="0" err="1"/>
              <a:t>프사와</a:t>
            </a:r>
            <a:r>
              <a:rPr lang="ko-KR" altLang="en-US" sz="2200" dirty="0"/>
              <a:t> 게시판 첨부파일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30285A2-2B3D-41A7-9503-B75113F0398E}"/>
              </a:ext>
            </a:extLst>
          </p:cNvPr>
          <p:cNvSpPr txBox="1"/>
          <p:nvPr/>
        </p:nvSpPr>
        <p:spPr>
          <a:xfrm>
            <a:off x="9178313" y="1980436"/>
            <a:ext cx="2849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ctr"/>
            <a:r>
              <a:rPr lang="ko-KR" altLang="en-US" sz="2200" dirty="0" err="1" smtClean="0"/>
              <a:t>팔로우</a:t>
            </a:r>
            <a:r>
              <a:rPr lang="ko-KR" altLang="en-US" sz="2200" dirty="0" smtClean="0"/>
              <a:t> 기능</a:t>
            </a:r>
            <a:endParaRPr lang="ko-KR" altLang="en-US" sz="2200" dirty="0"/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919B04D5-3DEC-4E6B-AD0B-31C9FA47F4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046" y="3168603"/>
            <a:ext cx="1220240" cy="122024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4F0F6735-C4DC-46B8-B690-716459F6AF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314" y="3168603"/>
            <a:ext cx="1220240" cy="122024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16689612-B399-498D-AFB5-174511D8E6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9" y="3168603"/>
            <a:ext cx="1220240" cy="122024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73545AFB-B337-49A3-8091-E60E43DF6E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581" y="3169379"/>
            <a:ext cx="1220240" cy="122024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1C0B420-F26F-4DC1-906A-2BC19BD2F802}"/>
              </a:ext>
            </a:extLst>
          </p:cNvPr>
          <p:cNvSpPr txBox="1"/>
          <p:nvPr/>
        </p:nvSpPr>
        <p:spPr>
          <a:xfrm>
            <a:off x="258328" y="5030559"/>
            <a:ext cx="2659884" cy="1362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dirty="0" err="1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Dfs</a:t>
            </a:r>
            <a:r>
              <a:rPr lang="en-US" altLang="ko-KR" sz="1400" dirty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ko-KR" altLang="en-US" sz="1400" dirty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알고리즘 기법을 사용해 사용자에게 베스트 섭취 정보를 추천</a:t>
            </a:r>
            <a:endParaRPr lang="en-US" altLang="ko-KR" sz="1400" dirty="0">
              <a:solidFill>
                <a:srgbClr val="525252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dirty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사용자의 알레르기 정보가 포함된 식품은 추천에서 제외</a:t>
            </a:r>
            <a:endParaRPr lang="en-US" altLang="ko-KR" sz="1400" dirty="0">
              <a:solidFill>
                <a:srgbClr val="525252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1F2AEB82-3AA6-433C-B2D1-C4E72EB76721}"/>
              </a:ext>
            </a:extLst>
          </p:cNvPr>
          <p:cNvSpPr txBox="1"/>
          <p:nvPr/>
        </p:nvSpPr>
        <p:spPr>
          <a:xfrm>
            <a:off x="3256437" y="5224211"/>
            <a:ext cx="2659884" cy="84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dirty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SHA-256 </a:t>
            </a:r>
            <a:r>
              <a:rPr lang="ko-KR" altLang="en-US" sz="1400" dirty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기법으로 사용자의 비밀번호 정보를 암호화하여 </a:t>
            </a:r>
            <a:r>
              <a:rPr lang="ko-KR" altLang="en-US" sz="1400" dirty="0" err="1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보안성을</a:t>
            </a:r>
            <a:r>
              <a:rPr lang="ko-KR" altLang="en-US" sz="1400" dirty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높임</a:t>
            </a:r>
            <a:endParaRPr lang="en-US" altLang="ko-KR" sz="1400" dirty="0">
              <a:solidFill>
                <a:srgbClr val="525252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68A97F24-6F3F-4D5C-97E4-1B5F20306BC4}"/>
              </a:ext>
            </a:extLst>
          </p:cNvPr>
          <p:cNvSpPr txBox="1"/>
          <p:nvPr/>
        </p:nvSpPr>
        <p:spPr>
          <a:xfrm>
            <a:off x="9273788" y="5224211"/>
            <a:ext cx="26598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사용자 간에 </a:t>
            </a:r>
            <a:r>
              <a:rPr lang="ko-KR" altLang="en-US" sz="1400" dirty="0" err="1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팔로우</a:t>
            </a:r>
            <a:r>
              <a:rPr lang="ko-KR" altLang="en-US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및 </a:t>
            </a:r>
            <a:r>
              <a:rPr lang="ko-KR" altLang="en-US" sz="1400" dirty="0" err="1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언팔로우</a:t>
            </a:r>
            <a:r>
              <a:rPr lang="ko-KR" altLang="en-US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기능을 추가하여 </a:t>
            </a:r>
            <a:r>
              <a:rPr lang="en-US" altLang="ko-KR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SNS </a:t>
            </a:r>
            <a:r>
              <a:rPr lang="ko-KR" altLang="en-US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서비스 확장성과 가능성</a:t>
            </a:r>
            <a:endParaRPr lang="en-US" altLang="ko-KR" sz="1400" dirty="0" smtClean="0">
              <a:solidFill>
                <a:srgbClr val="525252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친구의 섭취 정보를 날짜 별로 조회 가능</a:t>
            </a:r>
            <a:endParaRPr lang="ko-KR" altLang="en-US" sz="1400" dirty="0">
              <a:solidFill>
                <a:srgbClr val="525252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6D7F8839-FD50-429A-8873-3D0073329F3A}"/>
              </a:ext>
            </a:extLst>
          </p:cNvPr>
          <p:cNvSpPr txBox="1"/>
          <p:nvPr/>
        </p:nvSpPr>
        <p:spPr>
          <a:xfrm>
            <a:off x="747289" y="1160919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차별성과 기대효과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AF7B2487-03A9-474F-B2AC-01D653553D8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7" y="1104971"/>
            <a:ext cx="482154" cy="48215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2229223E-BDB5-4CC2-B1E0-7AA4908FCB17}"/>
              </a:ext>
            </a:extLst>
          </p:cNvPr>
          <p:cNvSpPr txBox="1"/>
          <p:nvPr/>
        </p:nvSpPr>
        <p:spPr>
          <a:xfrm>
            <a:off x="6269492" y="5030559"/>
            <a:ext cx="2659884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사용자가 회원가입이나 정보를 수정할 때 프로필 사진을 설정할 수 있게 하여 서비스 품질 향상</a:t>
            </a:r>
            <a:endParaRPr lang="en-US" altLang="ko-KR" sz="1400" dirty="0" smtClean="0">
              <a:solidFill>
                <a:srgbClr val="525252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공지사항 게시판 </a:t>
            </a:r>
            <a:r>
              <a:rPr lang="ko-KR" altLang="en-US" sz="1400" dirty="0" err="1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페이지네이션</a:t>
            </a:r>
            <a:r>
              <a:rPr lang="ko-KR" altLang="en-US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구현 및 첨부파일 등록 가능 </a:t>
            </a:r>
            <a:endParaRPr lang="ko-KR" altLang="en-US" sz="1400" dirty="0">
              <a:solidFill>
                <a:srgbClr val="525252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DCED056A-6CB4-44D3-B530-D4933B3468B9}"/>
              </a:ext>
            </a:extLst>
          </p:cNvPr>
          <p:cNvSpPr/>
          <p:nvPr/>
        </p:nvSpPr>
        <p:spPr>
          <a:xfrm>
            <a:off x="-4727" y="-1229"/>
            <a:ext cx="12192001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 descr="스크린샷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AF91ECEA-8E91-4F8E-A896-83414C9AA8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452" y="2215791"/>
            <a:ext cx="5627096" cy="24264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30748" y="3001186"/>
            <a:ext cx="39904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별그대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SafeFood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pptx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드디어 끝났습니다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질문 하시겠습니까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1489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4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19699269-93C8-4F8F-AD3E-29955CCBDC0C}"/>
              </a:ext>
            </a:extLst>
          </p:cNvPr>
          <p:cNvGrpSpPr/>
          <p:nvPr/>
        </p:nvGrpSpPr>
        <p:grpSpPr>
          <a:xfrm>
            <a:off x="454081" y="423769"/>
            <a:ext cx="4091024" cy="646331"/>
            <a:chOff x="519953" y="536688"/>
            <a:chExt cx="4091024" cy="646331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AF2F3B95-FC0A-4867-96CC-4B97936EB2CB}"/>
                </a:ext>
              </a:extLst>
            </p:cNvPr>
            <p:cNvSpPr/>
            <p:nvPr/>
          </p:nvSpPr>
          <p:spPr>
            <a:xfrm>
              <a:off x="519953" y="573742"/>
              <a:ext cx="573740" cy="5737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="" xmlns:a16="http://schemas.microsoft.com/office/drawing/2014/main" id="{75E7481B-48EF-4224-BF1C-D0A312FD79A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V="1">
              <a:off x="806823" y="563582"/>
              <a:ext cx="0" cy="583900"/>
            </a:xfrm>
            <a:prstGeom prst="line">
              <a:avLst/>
            </a:prstGeom>
            <a:ln w="28575">
              <a:solidFill>
                <a:srgbClr val="B747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94F6F9E2-5F29-46BF-B518-999F52560FA6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>
              <a:off x="519953" y="860612"/>
              <a:ext cx="573740" cy="0"/>
            </a:xfrm>
            <a:prstGeom prst="line">
              <a:avLst/>
            </a:prstGeom>
            <a:ln w="28575">
              <a:solidFill>
                <a:srgbClr val="B747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57039759-0A15-4172-A861-CB47F9992BD8}"/>
                </a:ext>
              </a:extLst>
            </p:cNvPr>
            <p:cNvSpPr txBox="1"/>
            <p:nvPr/>
          </p:nvSpPr>
          <p:spPr>
            <a:xfrm flipH="1">
              <a:off x="1014280" y="536688"/>
              <a:ext cx="359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err="1" smtClean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별그대</a:t>
              </a:r>
              <a:r>
                <a:rPr lang="ko-KR" altLang="en-US" sz="3600" dirty="0" smtClean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3600" dirty="0" err="1" smtClean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SafeFood</a:t>
              </a:r>
              <a:endParaRPr lang="ko-KR" altLang="en-US" sz="36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CA11FBDB-00CA-4807-B7B3-7946110A9363}"/>
              </a:ext>
            </a:extLst>
          </p:cNvPr>
          <p:cNvGrpSpPr/>
          <p:nvPr/>
        </p:nvGrpSpPr>
        <p:grpSpPr>
          <a:xfrm>
            <a:off x="10267869" y="112486"/>
            <a:ext cx="1581399" cy="1060396"/>
            <a:chOff x="10333741" y="112486"/>
            <a:chExt cx="1581399" cy="1060396"/>
          </a:xfrm>
        </p:grpSpPr>
        <p:pic>
          <p:nvPicPr>
            <p:cNvPr id="18" name="그림 17" descr="개체이(가) 표시된 사진&#10;&#10;높은 신뢰도로 생성된 설명">
              <a:extLst>
                <a:ext uri="{FF2B5EF4-FFF2-40B4-BE49-F238E27FC236}">
                  <a16:creationId xmlns="" xmlns:a16="http://schemas.microsoft.com/office/drawing/2014/main" id="{6AD0098B-6A4F-4D42-9579-30FE743B7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4482" y="374777"/>
              <a:ext cx="730658" cy="798105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="" xmlns:a16="http://schemas.microsoft.com/office/drawing/2014/main" id="{03CD458C-31DE-4C18-AFDD-F7717C140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3741" y="112486"/>
              <a:ext cx="792579" cy="922512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52" y="1661475"/>
            <a:ext cx="3392064" cy="45250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7039759-0A15-4172-A861-CB47F9992BD8}"/>
              </a:ext>
            </a:extLst>
          </p:cNvPr>
          <p:cNvSpPr txBox="1"/>
          <p:nvPr/>
        </p:nvSpPr>
        <p:spPr>
          <a:xfrm flipH="1">
            <a:off x="4286911" y="3600815"/>
            <a:ext cx="1442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♥끝♥</a:t>
            </a:r>
            <a:endParaRPr lang="ko-KR" altLang="en-US" sz="360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311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CD1B6282-55A3-483E-A807-017FAF890DBA}"/>
              </a:ext>
            </a:extLst>
          </p:cNvPr>
          <p:cNvSpPr/>
          <p:nvPr/>
        </p:nvSpPr>
        <p:spPr>
          <a:xfrm>
            <a:off x="1" y="0"/>
            <a:ext cx="2247900" cy="6858000"/>
          </a:xfrm>
          <a:prstGeom prst="rect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9AB67A11-3A4C-4B13-894C-EC2F13BC5614}"/>
              </a:ext>
            </a:extLst>
          </p:cNvPr>
          <p:cNvGrpSpPr/>
          <p:nvPr/>
        </p:nvGrpSpPr>
        <p:grpSpPr>
          <a:xfrm>
            <a:off x="346007" y="364517"/>
            <a:ext cx="568819" cy="568819"/>
            <a:chOff x="236946" y="552586"/>
            <a:chExt cx="654594" cy="654594"/>
          </a:xfrm>
        </p:grpSpPr>
        <p:sp>
          <p:nvSpPr>
            <p:cNvPr id="4" name="타원 3">
              <a:extLst>
                <a:ext uri="{FF2B5EF4-FFF2-40B4-BE49-F238E27FC236}">
                  <a16:creationId xmlns="" xmlns:a16="http://schemas.microsoft.com/office/drawing/2014/main" id="{2022D554-2B53-4E9B-8A5C-48237129326A}"/>
                </a:ext>
              </a:extLst>
            </p:cNvPr>
            <p:cNvSpPr/>
            <p:nvPr/>
          </p:nvSpPr>
          <p:spPr>
            <a:xfrm>
              <a:off x="236946" y="552586"/>
              <a:ext cx="654594" cy="654594"/>
            </a:xfrm>
            <a:prstGeom prst="ellips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B3E821E1-EA42-4540-ACCB-1420C95487B9}"/>
                </a:ext>
              </a:extLst>
            </p:cNvPr>
            <p:cNvGrpSpPr/>
            <p:nvPr/>
          </p:nvGrpSpPr>
          <p:grpSpPr>
            <a:xfrm>
              <a:off x="403324" y="738198"/>
              <a:ext cx="321838" cy="283369"/>
              <a:chOff x="402204" y="738198"/>
              <a:chExt cx="321838" cy="283369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="" xmlns:a16="http://schemas.microsoft.com/office/drawing/2014/main" id="{8C9A4973-16AD-4D52-B085-E926277E8D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443" y="879883"/>
                <a:ext cx="319599" cy="0"/>
              </a:xfrm>
              <a:prstGeom prst="line">
                <a:avLst/>
              </a:prstGeom>
              <a:noFill/>
              <a:ln w="31750" cap="rnd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" name="자유형: 도형 12">
                <a:extLst>
                  <a:ext uri="{FF2B5EF4-FFF2-40B4-BE49-F238E27FC236}">
                    <a16:creationId xmlns="" xmlns:a16="http://schemas.microsoft.com/office/drawing/2014/main" id="{8906A458-B027-42E6-8039-5E95CC10DA50}"/>
                  </a:ext>
                </a:extLst>
              </p:cNvPr>
              <p:cNvSpPr/>
              <p:nvPr/>
            </p:nvSpPr>
            <p:spPr>
              <a:xfrm>
                <a:off x="402204" y="738198"/>
                <a:ext cx="152400" cy="283369"/>
              </a:xfrm>
              <a:custGeom>
                <a:avLst/>
                <a:gdLst>
                  <a:gd name="connsiteX0" fmla="*/ 150019 w 152400"/>
                  <a:gd name="connsiteY0" fmla="*/ 0 h 283369"/>
                  <a:gd name="connsiteX1" fmla="*/ 0 w 152400"/>
                  <a:gd name="connsiteY1" fmla="*/ 142875 h 283369"/>
                  <a:gd name="connsiteX2" fmla="*/ 152400 w 152400"/>
                  <a:gd name="connsiteY2" fmla="*/ 283369 h 283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2400" h="283369">
                    <a:moveTo>
                      <a:pt x="150019" y="0"/>
                    </a:moveTo>
                    <a:lnTo>
                      <a:pt x="0" y="142875"/>
                    </a:lnTo>
                    <a:lnTo>
                      <a:pt x="152400" y="283369"/>
                    </a:lnTo>
                  </a:path>
                </a:pathLst>
              </a:custGeom>
              <a:noFill/>
              <a:ln w="31750" cap="rnd">
                <a:solidFill>
                  <a:srgbClr val="FFFF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4343B612-5D41-457C-8250-214678EFF2C0}"/>
              </a:ext>
            </a:extLst>
          </p:cNvPr>
          <p:cNvSpPr/>
          <p:nvPr/>
        </p:nvSpPr>
        <p:spPr>
          <a:xfrm>
            <a:off x="0" y="1220669"/>
            <a:ext cx="2247901" cy="462767"/>
          </a:xfrm>
          <a:prstGeom prst="rect">
            <a:avLst/>
          </a:prstGeom>
          <a:solidFill>
            <a:srgbClr val="A92B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9FCB77C2-DCA8-44C6-9E64-0BB3AE491602}"/>
              </a:ext>
            </a:extLst>
          </p:cNvPr>
          <p:cNvSpPr txBox="1"/>
          <p:nvPr/>
        </p:nvSpPr>
        <p:spPr>
          <a:xfrm>
            <a:off x="229689" y="1991091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l"/>
            <a:r>
              <a:rPr lang="ko-KR" altLang="en-US" sz="1800" dirty="0"/>
              <a:t>첫 번째 목차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8951CB1-987A-438C-8C40-B6BA0AB257AE}"/>
              </a:ext>
            </a:extLst>
          </p:cNvPr>
          <p:cNvSpPr txBox="1"/>
          <p:nvPr/>
        </p:nvSpPr>
        <p:spPr>
          <a:xfrm>
            <a:off x="229689" y="2714795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l"/>
            <a:r>
              <a:rPr lang="ko-KR" altLang="en-US" sz="1800" dirty="0"/>
              <a:t>두 번째 목차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27AF8347-164F-4B98-BCA1-61AD3DE836FA}"/>
              </a:ext>
            </a:extLst>
          </p:cNvPr>
          <p:cNvSpPr txBox="1"/>
          <p:nvPr/>
        </p:nvSpPr>
        <p:spPr>
          <a:xfrm>
            <a:off x="229689" y="3438499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l"/>
            <a:r>
              <a:rPr lang="ko-KR" altLang="en-US" sz="1800" dirty="0"/>
              <a:t>세 번째 목차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44B5ED19-7F80-4C7A-8881-950487C01E49}"/>
              </a:ext>
            </a:extLst>
          </p:cNvPr>
          <p:cNvSpPr txBox="1"/>
          <p:nvPr/>
        </p:nvSpPr>
        <p:spPr>
          <a:xfrm>
            <a:off x="229689" y="4162203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l"/>
            <a:r>
              <a:rPr lang="ko-KR" altLang="en-US" sz="1800" dirty="0"/>
              <a:t>네 번째 목차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5F4A7F76-C933-4DA1-8D51-04922CA46E77}"/>
              </a:ext>
            </a:extLst>
          </p:cNvPr>
          <p:cNvSpPr txBox="1"/>
          <p:nvPr/>
        </p:nvSpPr>
        <p:spPr>
          <a:xfrm>
            <a:off x="229689" y="126738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l"/>
            <a:r>
              <a:rPr lang="ko-KR" altLang="en-US" sz="1800" dirty="0"/>
              <a:t>팀원 정보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761D9A59-6AA4-4D6F-8803-918D370ED446}"/>
              </a:ext>
            </a:extLst>
          </p:cNvPr>
          <p:cNvSpPr txBox="1"/>
          <p:nvPr/>
        </p:nvSpPr>
        <p:spPr>
          <a:xfrm>
            <a:off x="2593907" y="387316"/>
            <a:ext cx="1915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목차와 정보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44AE83B3-884D-47F1-B9ED-674D23E3EE31}"/>
              </a:ext>
            </a:extLst>
          </p:cNvPr>
          <p:cNvSpPr txBox="1"/>
          <p:nvPr/>
        </p:nvSpPr>
        <p:spPr>
          <a:xfrm>
            <a:off x="2572571" y="1285660"/>
            <a:ext cx="311553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팀원</a:t>
            </a:r>
            <a:r>
              <a:rPr lang="en-US" altLang="ko-KR" dirty="0" smtClean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</a:t>
            </a:r>
            <a:r>
              <a:rPr lang="ko-KR" altLang="en-US" dirty="0" err="1" smtClean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김도하</a:t>
            </a:r>
            <a:r>
              <a:rPr lang="en-US" altLang="ko-KR" dirty="0" smtClean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smtClean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팀원</a:t>
            </a:r>
            <a:r>
              <a:rPr lang="en-US" altLang="ko-KR" dirty="0" smtClean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 </a:t>
            </a:r>
            <a:r>
              <a:rPr lang="ko-KR" altLang="en-US" dirty="0" smtClean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이수민</a:t>
            </a:r>
            <a:endParaRPr lang="ko-KR" altLang="en-US" dirty="0">
              <a:solidFill>
                <a:srgbClr val="444444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2116892-BF44-4A40-A5F4-95C24A7DA7DA}"/>
              </a:ext>
            </a:extLst>
          </p:cNvPr>
          <p:cNvSpPr txBox="1"/>
          <p:nvPr/>
        </p:nvSpPr>
        <p:spPr>
          <a:xfrm>
            <a:off x="2572571" y="2009365"/>
            <a:ext cx="311553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err="1" smtClean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SafeFood</a:t>
            </a:r>
            <a:r>
              <a:rPr lang="en-US" altLang="ko-KR" dirty="0" smtClean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smtClean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 기술</a:t>
            </a:r>
            <a:endParaRPr lang="ko-KR" altLang="en-US" dirty="0">
              <a:solidFill>
                <a:srgbClr val="444444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4F93499-C6AA-4DA6-B462-6ABE43E86CF9}"/>
              </a:ext>
            </a:extLst>
          </p:cNvPr>
          <p:cNvSpPr txBox="1"/>
          <p:nvPr/>
        </p:nvSpPr>
        <p:spPr>
          <a:xfrm>
            <a:off x="2572571" y="2733069"/>
            <a:ext cx="311553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전체 시스템 구조도</a:t>
            </a:r>
            <a:endParaRPr lang="ko-KR" altLang="en-US" dirty="0">
              <a:solidFill>
                <a:srgbClr val="444444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36084AA-0238-4239-B402-14D61FD7B270}"/>
              </a:ext>
            </a:extLst>
          </p:cNvPr>
          <p:cNvSpPr txBox="1"/>
          <p:nvPr/>
        </p:nvSpPr>
        <p:spPr>
          <a:xfrm>
            <a:off x="2572571" y="3456772"/>
            <a:ext cx="311553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 결과</a:t>
            </a:r>
            <a:endParaRPr lang="ko-KR" altLang="en-US" dirty="0">
              <a:solidFill>
                <a:srgbClr val="444444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26B601B7-0973-4B8C-A038-43AC23AF76D7}"/>
              </a:ext>
            </a:extLst>
          </p:cNvPr>
          <p:cNvSpPr txBox="1"/>
          <p:nvPr/>
        </p:nvSpPr>
        <p:spPr>
          <a:xfrm>
            <a:off x="2572571" y="4180477"/>
            <a:ext cx="311553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차별성과 기대 효과 및 개발 후기</a:t>
            </a:r>
            <a:endParaRPr lang="ko-KR" altLang="en-US" dirty="0">
              <a:solidFill>
                <a:srgbClr val="444444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9973547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1C70DAA8-86E8-4659-ACEA-5DA768F74CAA}"/>
              </a:ext>
            </a:extLst>
          </p:cNvPr>
          <p:cNvSpPr/>
          <p:nvPr/>
        </p:nvSpPr>
        <p:spPr>
          <a:xfrm>
            <a:off x="365760" y="1932253"/>
            <a:ext cx="1553992" cy="1110050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3E0D7852-96D0-4629-897F-0B542DE6DA3C}"/>
              </a:ext>
            </a:extLst>
          </p:cNvPr>
          <p:cNvSpPr txBox="1"/>
          <p:nvPr/>
        </p:nvSpPr>
        <p:spPr>
          <a:xfrm>
            <a:off x="71118" y="1841789"/>
            <a:ext cx="21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EF6947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endParaRPr lang="ko-KR" altLang="en-US" dirty="0">
              <a:solidFill>
                <a:srgbClr val="EF6947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8E3B1E4B-F933-4884-A152-50A7E75C3C4F}"/>
              </a:ext>
            </a:extLst>
          </p:cNvPr>
          <p:cNvSpPr/>
          <p:nvPr/>
        </p:nvSpPr>
        <p:spPr>
          <a:xfrm>
            <a:off x="365760" y="3227108"/>
            <a:ext cx="1553992" cy="11100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A36950C-EBF4-4546-961A-F1EF2C6E77AA}"/>
              </a:ext>
            </a:extLst>
          </p:cNvPr>
          <p:cNvSpPr txBox="1"/>
          <p:nvPr/>
        </p:nvSpPr>
        <p:spPr>
          <a:xfrm>
            <a:off x="71118" y="3136644"/>
            <a:ext cx="21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72727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endParaRPr lang="ko-KR" altLang="en-US" dirty="0">
              <a:solidFill>
                <a:srgbClr val="72727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4BD4E7F3-5C81-4D53-91A6-DD5491458779}"/>
              </a:ext>
            </a:extLst>
          </p:cNvPr>
          <p:cNvSpPr/>
          <p:nvPr/>
        </p:nvSpPr>
        <p:spPr>
          <a:xfrm>
            <a:off x="365760" y="4521963"/>
            <a:ext cx="1553992" cy="111005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46B1FC78-A11E-4B2B-A202-27DB196C8F42}"/>
              </a:ext>
            </a:extLst>
          </p:cNvPr>
          <p:cNvSpPr txBox="1"/>
          <p:nvPr/>
        </p:nvSpPr>
        <p:spPr>
          <a:xfrm>
            <a:off x="71118" y="4431499"/>
            <a:ext cx="21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72727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  <a:endParaRPr lang="ko-KR" altLang="en-US" dirty="0">
              <a:solidFill>
                <a:srgbClr val="72727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CCE5A2A8-66E9-4489-9307-5DB65033C864}"/>
              </a:ext>
            </a:extLst>
          </p:cNvPr>
          <p:cNvSpPr/>
          <p:nvPr/>
        </p:nvSpPr>
        <p:spPr>
          <a:xfrm>
            <a:off x="365760" y="5816818"/>
            <a:ext cx="1553992" cy="1110050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6D82504C-6F11-477F-A58D-AD402C4F62AC}"/>
              </a:ext>
            </a:extLst>
          </p:cNvPr>
          <p:cNvSpPr txBox="1"/>
          <p:nvPr/>
        </p:nvSpPr>
        <p:spPr>
          <a:xfrm>
            <a:off x="71118" y="5726354"/>
            <a:ext cx="21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72727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</a:t>
            </a:r>
            <a:endParaRPr lang="ko-KR" altLang="en-US" dirty="0">
              <a:solidFill>
                <a:srgbClr val="72727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3014945A-340E-466F-9C51-B148BC553ADD}"/>
              </a:ext>
            </a:extLst>
          </p:cNvPr>
          <p:cNvSpPr txBox="1"/>
          <p:nvPr/>
        </p:nvSpPr>
        <p:spPr>
          <a:xfrm>
            <a:off x="71118" y="7021209"/>
            <a:ext cx="21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72727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endParaRPr lang="ko-KR" altLang="en-US" dirty="0">
              <a:solidFill>
                <a:srgbClr val="72727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7755DA6-9BF8-4549-8D5A-B45296D6FD2E}"/>
              </a:ext>
            </a:extLst>
          </p:cNvPr>
          <p:cNvSpPr/>
          <p:nvPr/>
        </p:nvSpPr>
        <p:spPr>
          <a:xfrm>
            <a:off x="-1" y="929640"/>
            <a:ext cx="12191999" cy="831887"/>
          </a:xfrm>
          <a:prstGeom prst="rect">
            <a:avLst/>
          </a:prstGeom>
          <a:solidFill>
            <a:srgbClr val="F3F3F3"/>
          </a:solidFill>
          <a:ln w="1587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EF8B530-54CB-43FD-8526-253D4B915B68}"/>
              </a:ext>
            </a:extLst>
          </p:cNvPr>
          <p:cNvSpPr/>
          <p:nvPr/>
        </p:nvSpPr>
        <p:spPr>
          <a:xfrm>
            <a:off x="0" y="1"/>
            <a:ext cx="12192000" cy="929639"/>
          </a:xfrm>
          <a:prstGeom prst="rect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38709E5-A7CF-40EE-8C42-A1CC89985820}"/>
              </a:ext>
            </a:extLst>
          </p:cNvPr>
          <p:cNvSpPr txBox="1"/>
          <p:nvPr/>
        </p:nvSpPr>
        <p:spPr>
          <a:xfrm>
            <a:off x="5326400" y="66087"/>
            <a:ext cx="1539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별그대</a:t>
            </a:r>
            <a:r>
              <a:rPr lang="ko-KR" altLang="en-US" sz="1600" dirty="0" smtClean="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dirty="0" err="1" smtClean="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SafeFood</a:t>
            </a:r>
            <a:endParaRPr lang="ko-KR" altLang="en-US" sz="1600" dirty="0">
              <a:solidFill>
                <a:srgbClr val="EFEFE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635E2E-C418-4292-B533-0E5B1A5F1195}"/>
              </a:ext>
            </a:extLst>
          </p:cNvPr>
          <p:cNvSpPr txBox="1"/>
          <p:nvPr/>
        </p:nvSpPr>
        <p:spPr>
          <a:xfrm>
            <a:off x="163621" y="534925"/>
            <a:ext cx="5854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CD869FB-643D-4D5C-A723-2CC1C55A2156}"/>
              </a:ext>
            </a:extLst>
          </p:cNvPr>
          <p:cNvSpPr txBox="1"/>
          <p:nvPr/>
        </p:nvSpPr>
        <p:spPr>
          <a:xfrm>
            <a:off x="2452117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두 번째 목차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2BFF185-D754-41A4-B2E5-9D16F38B72A1}"/>
              </a:ext>
            </a:extLst>
          </p:cNvPr>
          <p:cNvSpPr txBox="1"/>
          <p:nvPr/>
        </p:nvSpPr>
        <p:spPr>
          <a:xfrm>
            <a:off x="3945018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세 번째 목차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B7A9A59-4B2D-4141-8FB2-91986A531F9B}"/>
              </a:ext>
            </a:extLst>
          </p:cNvPr>
          <p:cNvSpPr txBox="1"/>
          <p:nvPr/>
        </p:nvSpPr>
        <p:spPr>
          <a:xfrm>
            <a:off x="5437919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네 번째 목차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0600220-8590-4613-AF93-7E0879EBB697}"/>
              </a:ext>
            </a:extLst>
          </p:cNvPr>
          <p:cNvSpPr txBox="1"/>
          <p:nvPr/>
        </p:nvSpPr>
        <p:spPr>
          <a:xfrm>
            <a:off x="6930820" y="534925"/>
            <a:ext cx="238719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어떤 </a:t>
            </a:r>
            <a:r>
              <a:rPr lang="ko-KR" altLang="en-US"/>
              <a:t>작업을 원하시나요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5" name="그림 24" descr="개체이(가) 표시된 사진&#10;&#10;높은 신뢰도로 생성된 설명">
            <a:extLst>
              <a:ext uri="{FF2B5EF4-FFF2-40B4-BE49-F238E27FC236}">
                <a16:creationId xmlns="" xmlns:a16="http://schemas.microsoft.com/office/drawing/2014/main" id="{F046CDCA-12B1-4B25-B6F9-4002DC2934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251" y="39606"/>
            <a:ext cx="396274" cy="43285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FFBBD235-510F-4FA7-BF0A-CAFDC38158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2" y="-51410"/>
            <a:ext cx="371888" cy="43285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76C9A1E9-4CDB-4B45-BCCC-DC1A3CDA86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11" y="147351"/>
            <a:ext cx="164520" cy="15937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75C628C-2FEC-4EA9-AD94-B7A548B738AA}"/>
              </a:ext>
            </a:extLst>
          </p:cNvPr>
          <p:cNvSpPr txBox="1"/>
          <p:nvPr/>
        </p:nvSpPr>
        <p:spPr>
          <a:xfrm>
            <a:off x="258327" y="67992"/>
            <a:ext cx="941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>
                <a:solidFill>
                  <a:srgbClr val="E86E58"/>
                </a:solidFill>
              </a:rPr>
              <a:t>자동저장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97C4E320-15DB-4416-ABFB-9534E552A186}"/>
              </a:ext>
            </a:extLst>
          </p:cNvPr>
          <p:cNvSpPr/>
          <p:nvPr/>
        </p:nvSpPr>
        <p:spPr>
          <a:xfrm>
            <a:off x="1183005" y="119380"/>
            <a:ext cx="539115" cy="210133"/>
          </a:xfrm>
          <a:prstGeom prst="roundRect">
            <a:avLst>
              <a:gd name="adj" fmla="val 50000"/>
            </a:avLst>
          </a:prstGeom>
          <a:noFill/>
          <a:ln w="15875">
            <a:solidFill>
              <a:srgbClr val="E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9CF116E-A7B2-4DF0-AE35-851AA544A6AB}"/>
              </a:ext>
            </a:extLst>
          </p:cNvPr>
          <p:cNvSpPr txBox="1"/>
          <p:nvPr/>
        </p:nvSpPr>
        <p:spPr>
          <a:xfrm>
            <a:off x="1437712" y="89756"/>
            <a:ext cx="26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1200" dirty="0">
                <a:solidFill>
                  <a:srgbClr val="E86E58"/>
                </a:solidFill>
              </a:rPr>
              <a:t>끔</a:t>
            </a: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7AC70377-BE0E-44BD-9415-F2C395B54287}"/>
              </a:ext>
            </a:extLst>
          </p:cNvPr>
          <p:cNvSpPr/>
          <p:nvPr/>
        </p:nvSpPr>
        <p:spPr>
          <a:xfrm>
            <a:off x="1243120" y="168306"/>
            <a:ext cx="120112" cy="120112"/>
          </a:xfrm>
          <a:prstGeom prst="ellipse">
            <a:avLst/>
          </a:prstGeom>
          <a:solidFill>
            <a:srgbClr val="E86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0A5DA02A-07C9-494B-A8E8-C686324650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062" y="123674"/>
            <a:ext cx="172688" cy="19300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3A437F5F-43A9-42EC-8CFB-047856BD7B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86" y="123674"/>
            <a:ext cx="226849" cy="1930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251E60E9-DD57-4F90-BBC8-DC366D0FDA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03750" y="123674"/>
            <a:ext cx="226849" cy="193003"/>
          </a:xfrm>
          <a:prstGeom prst="rect">
            <a:avLst/>
          </a:prstGeom>
        </p:spPr>
      </p:pic>
      <p:sp>
        <p:nvSpPr>
          <p:cNvPr id="37" name="이등변 삼각형 36">
            <a:extLst>
              <a:ext uri="{FF2B5EF4-FFF2-40B4-BE49-F238E27FC236}">
                <a16:creationId xmlns="" xmlns:a16="http://schemas.microsoft.com/office/drawing/2014/main" id="{112F5462-DB2E-4D3B-842C-3C25F50BBA7E}"/>
              </a:ext>
            </a:extLst>
          </p:cNvPr>
          <p:cNvSpPr/>
          <p:nvPr/>
        </p:nvSpPr>
        <p:spPr>
          <a:xfrm rot="10800000">
            <a:off x="3056951" y="231280"/>
            <a:ext cx="82022" cy="46981"/>
          </a:xfrm>
          <a:prstGeom prst="triangle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클립아트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4FA83EC5-9B35-443A-8D95-1F660C8628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84263" y="613458"/>
            <a:ext cx="162332" cy="16233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5827D84B-CA5D-4A09-BDF3-5AA23B80E2FA}"/>
              </a:ext>
            </a:extLst>
          </p:cNvPr>
          <p:cNvSpPr/>
          <p:nvPr/>
        </p:nvSpPr>
        <p:spPr>
          <a:xfrm>
            <a:off x="959216" y="472460"/>
            <a:ext cx="1282723" cy="54347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F599714-EBE4-456C-ADD8-9DD0C8BCA3E2}"/>
              </a:ext>
            </a:extLst>
          </p:cNvPr>
          <p:cNvSpPr txBox="1"/>
          <p:nvPr/>
        </p:nvSpPr>
        <p:spPr>
          <a:xfrm>
            <a:off x="988871" y="534925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>
                <a:solidFill>
                  <a:srgbClr val="B7472A"/>
                </a:solidFill>
              </a:rPr>
              <a:t>첫 번째 목차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9A998D1B-995D-4507-AEBB-E6D58CE47A5C}"/>
              </a:ext>
            </a:extLst>
          </p:cNvPr>
          <p:cNvCxnSpPr>
            <a:cxnSpLocks/>
          </p:cNvCxnSpPr>
          <p:nvPr/>
        </p:nvCxnSpPr>
        <p:spPr>
          <a:xfrm>
            <a:off x="2096902" y="1840374"/>
            <a:ext cx="0" cy="4946445"/>
          </a:xfrm>
          <a:prstGeom prst="line">
            <a:avLst/>
          </a:prstGeom>
          <a:solidFill>
            <a:srgbClr val="FFFFFF"/>
          </a:solidFill>
          <a:ln w="127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C4A0FA1F-2AA8-4132-8BDC-C7427A2EDC52}"/>
              </a:ext>
            </a:extLst>
          </p:cNvPr>
          <p:cNvSpPr txBox="1"/>
          <p:nvPr/>
        </p:nvSpPr>
        <p:spPr>
          <a:xfrm>
            <a:off x="747289" y="1141148"/>
            <a:ext cx="2173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SafeFood</a:t>
            </a:r>
            <a:r>
              <a:rPr lang="ko-KR" altLang="en-US" sz="2000" dirty="0" smtClean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 기술</a:t>
            </a:r>
            <a:endParaRPr lang="ko-KR" altLang="en-US" sz="2000" dirty="0">
              <a:solidFill>
                <a:srgbClr val="444444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086CF2AB-BFF1-4684-B683-15399FF3BC4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0" y="1098408"/>
            <a:ext cx="449468" cy="449468"/>
          </a:xfrm>
          <a:prstGeom prst="rect">
            <a:avLst/>
          </a:prstGeom>
        </p:spPr>
      </p:pic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3813604C-4834-4989-8E5B-2A11998FA957}"/>
              </a:ext>
            </a:extLst>
          </p:cNvPr>
          <p:cNvCxnSpPr/>
          <p:nvPr/>
        </p:nvCxnSpPr>
        <p:spPr>
          <a:xfrm>
            <a:off x="4040886" y="962625"/>
            <a:ext cx="0" cy="757155"/>
          </a:xfrm>
          <a:prstGeom prst="line">
            <a:avLst/>
          </a:prstGeom>
          <a:solidFill>
            <a:srgbClr val="FFFFFF"/>
          </a:solidFill>
          <a:ln w="127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B97FBD32-7A7F-4480-B07A-EA652680B4F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897" y="1095777"/>
            <a:ext cx="445468" cy="445468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BA49BDA4-9840-4440-BA36-648F344F4DB5}"/>
              </a:ext>
            </a:extLst>
          </p:cNvPr>
          <p:cNvSpPr txBox="1"/>
          <p:nvPr/>
        </p:nvSpPr>
        <p:spPr>
          <a:xfrm>
            <a:off x="4764024" y="1008173"/>
            <a:ext cx="2702984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1600" dirty="0" err="1" smtClean="0"/>
              <a:t>SpringFramework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MyBatis</a:t>
            </a:r>
            <a:r>
              <a:rPr lang="en-US" altLang="ko-KR" sz="1600" dirty="0" smtClean="0"/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Vue.js, MySQL</a:t>
            </a:r>
            <a:r>
              <a:rPr lang="en-US" altLang="ko-KR" sz="1600" dirty="0" smtClean="0"/>
              <a:t>, SHA-256</a:t>
            </a:r>
            <a:endParaRPr lang="ko-KR" altLang="en-US" sz="16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="" xmlns:a16="http://schemas.microsoft.com/office/drawing/2014/main" id="{F356F2C2-8246-4093-862A-A1E090FB7257}"/>
              </a:ext>
            </a:extLst>
          </p:cNvPr>
          <p:cNvCxnSpPr/>
          <p:nvPr/>
        </p:nvCxnSpPr>
        <p:spPr>
          <a:xfrm>
            <a:off x="7870965" y="962625"/>
            <a:ext cx="0" cy="757155"/>
          </a:xfrm>
          <a:prstGeom prst="line">
            <a:avLst/>
          </a:prstGeom>
          <a:solidFill>
            <a:srgbClr val="FFFFFF"/>
          </a:solidFill>
          <a:ln w="127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="" xmlns:a16="http://schemas.microsoft.com/office/drawing/2014/main" id="{45A26AEE-8F53-4230-88D8-5438784F8CC1}"/>
              </a:ext>
            </a:extLst>
          </p:cNvPr>
          <p:cNvCxnSpPr>
            <a:cxnSpLocks/>
          </p:cNvCxnSpPr>
          <p:nvPr/>
        </p:nvCxnSpPr>
        <p:spPr>
          <a:xfrm>
            <a:off x="9828662" y="1840374"/>
            <a:ext cx="0" cy="4946445"/>
          </a:xfrm>
          <a:prstGeom prst="line">
            <a:avLst/>
          </a:prstGeom>
          <a:solidFill>
            <a:srgbClr val="FFFFFF"/>
          </a:solidFill>
          <a:ln w="127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1B32AEF3-7713-4F4E-9824-AADD488C4D09}"/>
              </a:ext>
            </a:extLst>
          </p:cNvPr>
          <p:cNvSpPr txBox="1"/>
          <p:nvPr/>
        </p:nvSpPr>
        <p:spPr>
          <a:xfrm>
            <a:off x="9894803" y="1855639"/>
            <a:ext cx="1298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2200" dirty="0" smtClean="0">
                <a:solidFill>
                  <a:srgbClr val="D24726"/>
                </a:solidFill>
              </a:rPr>
              <a:t>스프링</a:t>
            </a:r>
            <a:endParaRPr lang="en-US" altLang="ko-KR" sz="2200" dirty="0" smtClean="0">
              <a:solidFill>
                <a:srgbClr val="D24726"/>
              </a:solidFill>
            </a:endParaRPr>
          </a:p>
          <a:p>
            <a:r>
              <a:rPr lang="ko-KR" altLang="en-US" sz="2200" dirty="0" smtClean="0">
                <a:solidFill>
                  <a:srgbClr val="D24726"/>
                </a:solidFill>
              </a:rPr>
              <a:t>프레임워크</a:t>
            </a:r>
            <a:endParaRPr lang="ko-KR" altLang="en-US" sz="2200" dirty="0">
              <a:solidFill>
                <a:srgbClr val="D24726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54916B8B-2EA4-4C51-A56E-BB032D2619FC}"/>
              </a:ext>
            </a:extLst>
          </p:cNvPr>
          <p:cNvSpPr/>
          <p:nvPr/>
        </p:nvSpPr>
        <p:spPr>
          <a:xfrm>
            <a:off x="350928" y="1915377"/>
            <a:ext cx="1592164" cy="1151912"/>
          </a:xfrm>
          <a:prstGeom prst="rect">
            <a:avLst/>
          </a:prstGeom>
          <a:noFill/>
          <a:ln w="34925">
            <a:solidFill>
              <a:srgbClr val="EF6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>
            <a:extLst>
              <a:ext uri="{FF2B5EF4-FFF2-40B4-BE49-F238E27FC236}">
                <a16:creationId xmlns="" xmlns:a16="http://schemas.microsoft.com/office/drawing/2014/main" id="{7689AB1E-28BA-40F3-89E6-0CF67CE7D110}"/>
              </a:ext>
            </a:extLst>
          </p:cNvPr>
          <p:cNvSpPr/>
          <p:nvPr/>
        </p:nvSpPr>
        <p:spPr>
          <a:xfrm rot="10800000">
            <a:off x="11454567" y="2023620"/>
            <a:ext cx="114325" cy="65484"/>
          </a:xfrm>
          <a:prstGeom prst="triangle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5" name="그림 84" descr="개체이(가) 표시된 사진&#10;&#10;높은 신뢰도로 생성된 설명">
            <a:extLst>
              <a:ext uri="{FF2B5EF4-FFF2-40B4-BE49-F238E27FC236}">
                <a16:creationId xmlns="" xmlns:a16="http://schemas.microsoft.com/office/drawing/2014/main" id="{3F78E94E-6A5B-49B8-AADF-3FF2C21D0B43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3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053" y="1893135"/>
            <a:ext cx="345570" cy="37747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015A7EC0-CCA3-48E5-85E0-DB6480C53F82}"/>
              </a:ext>
            </a:extLst>
          </p:cNvPr>
          <p:cNvSpPr txBox="1"/>
          <p:nvPr/>
        </p:nvSpPr>
        <p:spPr>
          <a:xfrm>
            <a:off x="10076769" y="2554390"/>
            <a:ext cx="2337232" cy="329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Spring Framework</a:t>
            </a:r>
            <a:endParaRPr lang="ko-KR" altLang="en-US" sz="1400" dirty="0">
              <a:solidFill>
                <a:srgbClr val="525252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63E8156A-8C53-415E-8FAA-FFF9672F7BE5}"/>
              </a:ext>
            </a:extLst>
          </p:cNvPr>
          <p:cNvSpPr txBox="1"/>
          <p:nvPr/>
        </p:nvSpPr>
        <p:spPr>
          <a:xfrm>
            <a:off x="10076768" y="2887173"/>
            <a:ext cx="24434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Spring Tool Suite</a:t>
            </a:r>
            <a:endParaRPr lang="ko-KR" altLang="en-US" sz="1400" dirty="0">
              <a:solidFill>
                <a:srgbClr val="525252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63" name="이등변 삼각형 62">
            <a:extLst>
              <a:ext uri="{FF2B5EF4-FFF2-40B4-BE49-F238E27FC236}">
                <a16:creationId xmlns="" xmlns:a16="http://schemas.microsoft.com/office/drawing/2014/main" id="{B96F2AC1-F2FC-4304-AB70-90CEC825A3DF}"/>
              </a:ext>
            </a:extLst>
          </p:cNvPr>
          <p:cNvSpPr/>
          <p:nvPr/>
        </p:nvSpPr>
        <p:spPr>
          <a:xfrm rot="5400000">
            <a:off x="9959156" y="2676967"/>
            <a:ext cx="142557" cy="8763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이등변 삼각형 63">
            <a:extLst>
              <a:ext uri="{FF2B5EF4-FFF2-40B4-BE49-F238E27FC236}">
                <a16:creationId xmlns="" xmlns:a16="http://schemas.microsoft.com/office/drawing/2014/main" id="{3F7B009C-4590-4666-9ACA-669098F68BB2}"/>
              </a:ext>
            </a:extLst>
          </p:cNvPr>
          <p:cNvSpPr/>
          <p:nvPr/>
        </p:nvSpPr>
        <p:spPr>
          <a:xfrm rot="5400000">
            <a:off x="9959156" y="3018515"/>
            <a:ext cx="142557" cy="8763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50" y="2559690"/>
            <a:ext cx="7362000" cy="354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405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27A2F018-B5B0-4802-8922-73536578DCA7}"/>
              </a:ext>
            </a:extLst>
          </p:cNvPr>
          <p:cNvSpPr/>
          <p:nvPr/>
        </p:nvSpPr>
        <p:spPr>
          <a:xfrm>
            <a:off x="2279510" y="1935833"/>
            <a:ext cx="7361840" cy="472681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87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8CEC9F93-C231-45F2-B19A-0D2617A13637}"/>
              </a:ext>
            </a:extLst>
          </p:cNvPr>
          <p:cNvSpPr/>
          <p:nvPr/>
        </p:nvSpPr>
        <p:spPr>
          <a:xfrm>
            <a:off x="365760" y="1932253"/>
            <a:ext cx="1553992" cy="11100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508C4CCD-2311-409B-BFDB-93A9E662A0DB}"/>
              </a:ext>
            </a:extLst>
          </p:cNvPr>
          <p:cNvSpPr txBox="1"/>
          <p:nvPr/>
        </p:nvSpPr>
        <p:spPr>
          <a:xfrm>
            <a:off x="71118" y="1841789"/>
            <a:ext cx="21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72727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endParaRPr lang="ko-KR" altLang="en-US" dirty="0">
              <a:solidFill>
                <a:srgbClr val="72727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C4E78402-05EB-48B9-9C8F-45452E70AD1C}"/>
              </a:ext>
            </a:extLst>
          </p:cNvPr>
          <p:cNvSpPr/>
          <p:nvPr/>
        </p:nvSpPr>
        <p:spPr>
          <a:xfrm>
            <a:off x="365760" y="3227108"/>
            <a:ext cx="1553992" cy="111005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E4CD88B3-5E99-4D98-B73F-D79457D43532}"/>
              </a:ext>
            </a:extLst>
          </p:cNvPr>
          <p:cNvSpPr txBox="1"/>
          <p:nvPr/>
        </p:nvSpPr>
        <p:spPr>
          <a:xfrm>
            <a:off x="71118" y="3136644"/>
            <a:ext cx="21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rgbClr val="EF6947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defRPr>
            </a:lvl1pPr>
          </a:lstStyle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2D6933C0-CCE2-4118-96E4-BF7A64F8D4A1}"/>
              </a:ext>
            </a:extLst>
          </p:cNvPr>
          <p:cNvSpPr/>
          <p:nvPr/>
        </p:nvSpPr>
        <p:spPr>
          <a:xfrm>
            <a:off x="365760" y="4542894"/>
            <a:ext cx="1553992" cy="111005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7DF9E32E-F202-4068-9120-EF0DC1920D42}"/>
              </a:ext>
            </a:extLst>
          </p:cNvPr>
          <p:cNvSpPr txBox="1"/>
          <p:nvPr/>
        </p:nvSpPr>
        <p:spPr>
          <a:xfrm>
            <a:off x="71118" y="4431499"/>
            <a:ext cx="21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72727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  <a:endParaRPr lang="ko-KR" altLang="en-US" dirty="0">
              <a:solidFill>
                <a:srgbClr val="72727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5E9B3D0-8FF5-42CD-BFF8-9821F2CE2A85}"/>
              </a:ext>
            </a:extLst>
          </p:cNvPr>
          <p:cNvSpPr/>
          <p:nvPr/>
        </p:nvSpPr>
        <p:spPr>
          <a:xfrm>
            <a:off x="365760" y="5816818"/>
            <a:ext cx="1553992" cy="1110050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9031D9C3-DC25-42DD-8854-AEA316783967}"/>
              </a:ext>
            </a:extLst>
          </p:cNvPr>
          <p:cNvSpPr txBox="1"/>
          <p:nvPr/>
        </p:nvSpPr>
        <p:spPr>
          <a:xfrm>
            <a:off x="71118" y="5726354"/>
            <a:ext cx="21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72727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</a:t>
            </a:r>
            <a:endParaRPr lang="ko-KR" altLang="en-US" dirty="0">
              <a:solidFill>
                <a:srgbClr val="72727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7755DA6-9BF8-4549-8D5A-B45296D6FD2E}"/>
              </a:ext>
            </a:extLst>
          </p:cNvPr>
          <p:cNvSpPr/>
          <p:nvPr/>
        </p:nvSpPr>
        <p:spPr>
          <a:xfrm>
            <a:off x="-1" y="929640"/>
            <a:ext cx="12191999" cy="831887"/>
          </a:xfrm>
          <a:prstGeom prst="rect">
            <a:avLst/>
          </a:prstGeom>
          <a:solidFill>
            <a:srgbClr val="F3F3F3"/>
          </a:solidFill>
          <a:ln w="1587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EF8B530-54CB-43FD-8526-253D4B915B68}"/>
              </a:ext>
            </a:extLst>
          </p:cNvPr>
          <p:cNvSpPr/>
          <p:nvPr/>
        </p:nvSpPr>
        <p:spPr>
          <a:xfrm>
            <a:off x="0" y="1"/>
            <a:ext cx="12192000" cy="929639"/>
          </a:xfrm>
          <a:prstGeom prst="rect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635E2E-C418-4292-B533-0E5B1A5F1195}"/>
              </a:ext>
            </a:extLst>
          </p:cNvPr>
          <p:cNvSpPr txBox="1"/>
          <p:nvPr/>
        </p:nvSpPr>
        <p:spPr>
          <a:xfrm>
            <a:off x="163621" y="534925"/>
            <a:ext cx="5854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CD869FB-643D-4D5C-A723-2CC1C55A2156}"/>
              </a:ext>
            </a:extLst>
          </p:cNvPr>
          <p:cNvSpPr txBox="1"/>
          <p:nvPr/>
        </p:nvSpPr>
        <p:spPr>
          <a:xfrm>
            <a:off x="2452117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두 번째 목차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2BFF185-D754-41A4-B2E5-9D16F38B72A1}"/>
              </a:ext>
            </a:extLst>
          </p:cNvPr>
          <p:cNvSpPr txBox="1"/>
          <p:nvPr/>
        </p:nvSpPr>
        <p:spPr>
          <a:xfrm>
            <a:off x="3945018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세 번째 목차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B7A9A59-4B2D-4141-8FB2-91986A531F9B}"/>
              </a:ext>
            </a:extLst>
          </p:cNvPr>
          <p:cNvSpPr txBox="1"/>
          <p:nvPr/>
        </p:nvSpPr>
        <p:spPr>
          <a:xfrm>
            <a:off x="5437919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네 번째 목차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0600220-8590-4613-AF93-7E0879EBB697}"/>
              </a:ext>
            </a:extLst>
          </p:cNvPr>
          <p:cNvSpPr txBox="1"/>
          <p:nvPr/>
        </p:nvSpPr>
        <p:spPr>
          <a:xfrm>
            <a:off x="6930820" y="534925"/>
            <a:ext cx="238719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어떤 </a:t>
            </a:r>
            <a:r>
              <a:rPr lang="ko-KR" altLang="en-US"/>
              <a:t>작업을 원하시나요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5" name="그림 24" descr="개체이(가) 표시된 사진&#10;&#10;높은 신뢰도로 생성된 설명">
            <a:extLst>
              <a:ext uri="{FF2B5EF4-FFF2-40B4-BE49-F238E27FC236}">
                <a16:creationId xmlns="" xmlns:a16="http://schemas.microsoft.com/office/drawing/2014/main" id="{F046CDCA-12B1-4B25-B6F9-4002DC2934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251" y="39606"/>
            <a:ext cx="396274" cy="43285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FFBBD235-510F-4FA7-BF0A-CAFDC38158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2" y="-51410"/>
            <a:ext cx="371888" cy="43285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76C9A1E9-4CDB-4B45-BCCC-DC1A3CDA86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11" y="147351"/>
            <a:ext cx="164520" cy="15937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75C628C-2FEC-4EA9-AD94-B7A548B738AA}"/>
              </a:ext>
            </a:extLst>
          </p:cNvPr>
          <p:cNvSpPr txBox="1"/>
          <p:nvPr/>
        </p:nvSpPr>
        <p:spPr>
          <a:xfrm>
            <a:off x="258327" y="67992"/>
            <a:ext cx="941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>
                <a:solidFill>
                  <a:srgbClr val="E86E58"/>
                </a:solidFill>
              </a:rPr>
              <a:t>자동저장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97C4E320-15DB-4416-ABFB-9534E552A186}"/>
              </a:ext>
            </a:extLst>
          </p:cNvPr>
          <p:cNvSpPr/>
          <p:nvPr/>
        </p:nvSpPr>
        <p:spPr>
          <a:xfrm>
            <a:off x="1183005" y="119380"/>
            <a:ext cx="539115" cy="210133"/>
          </a:xfrm>
          <a:prstGeom prst="roundRect">
            <a:avLst>
              <a:gd name="adj" fmla="val 50000"/>
            </a:avLst>
          </a:prstGeom>
          <a:noFill/>
          <a:ln w="15875">
            <a:solidFill>
              <a:srgbClr val="E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9CF116E-A7B2-4DF0-AE35-851AA544A6AB}"/>
              </a:ext>
            </a:extLst>
          </p:cNvPr>
          <p:cNvSpPr txBox="1"/>
          <p:nvPr/>
        </p:nvSpPr>
        <p:spPr>
          <a:xfrm>
            <a:off x="1437712" y="89756"/>
            <a:ext cx="26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1200" dirty="0">
                <a:solidFill>
                  <a:srgbClr val="E86E58"/>
                </a:solidFill>
              </a:rPr>
              <a:t>끔</a:t>
            </a: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7AC70377-BE0E-44BD-9415-F2C395B54287}"/>
              </a:ext>
            </a:extLst>
          </p:cNvPr>
          <p:cNvSpPr/>
          <p:nvPr/>
        </p:nvSpPr>
        <p:spPr>
          <a:xfrm>
            <a:off x="1243120" y="168306"/>
            <a:ext cx="120112" cy="120112"/>
          </a:xfrm>
          <a:prstGeom prst="ellipse">
            <a:avLst/>
          </a:prstGeom>
          <a:solidFill>
            <a:srgbClr val="E86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0A5DA02A-07C9-494B-A8E8-C686324650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062" y="123674"/>
            <a:ext cx="172688" cy="19300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3A437F5F-43A9-42EC-8CFB-047856BD7B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86" y="123674"/>
            <a:ext cx="226849" cy="1930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251E60E9-DD57-4F90-BBC8-DC366D0FDA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03750" y="123674"/>
            <a:ext cx="226849" cy="193003"/>
          </a:xfrm>
          <a:prstGeom prst="rect">
            <a:avLst/>
          </a:prstGeom>
        </p:spPr>
      </p:pic>
      <p:sp>
        <p:nvSpPr>
          <p:cNvPr id="37" name="이등변 삼각형 36">
            <a:extLst>
              <a:ext uri="{FF2B5EF4-FFF2-40B4-BE49-F238E27FC236}">
                <a16:creationId xmlns="" xmlns:a16="http://schemas.microsoft.com/office/drawing/2014/main" id="{112F5462-DB2E-4D3B-842C-3C25F50BBA7E}"/>
              </a:ext>
            </a:extLst>
          </p:cNvPr>
          <p:cNvSpPr/>
          <p:nvPr/>
        </p:nvSpPr>
        <p:spPr>
          <a:xfrm rot="10800000">
            <a:off x="3056951" y="231280"/>
            <a:ext cx="82022" cy="46981"/>
          </a:xfrm>
          <a:prstGeom prst="triangle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클립아트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4FA83EC5-9B35-443A-8D95-1F660C8628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84263" y="613458"/>
            <a:ext cx="162332" cy="16233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5827D84B-CA5D-4A09-BDF3-5AA23B80E2FA}"/>
              </a:ext>
            </a:extLst>
          </p:cNvPr>
          <p:cNvSpPr/>
          <p:nvPr/>
        </p:nvSpPr>
        <p:spPr>
          <a:xfrm>
            <a:off x="959216" y="472460"/>
            <a:ext cx="1282723" cy="54347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F599714-EBE4-456C-ADD8-9DD0C8BCA3E2}"/>
              </a:ext>
            </a:extLst>
          </p:cNvPr>
          <p:cNvSpPr txBox="1"/>
          <p:nvPr/>
        </p:nvSpPr>
        <p:spPr>
          <a:xfrm>
            <a:off x="988871" y="534925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>
                <a:solidFill>
                  <a:srgbClr val="B7472A"/>
                </a:solidFill>
              </a:rPr>
              <a:t>첫 번째 목차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9A998D1B-995D-4507-AEBB-E6D58CE47A5C}"/>
              </a:ext>
            </a:extLst>
          </p:cNvPr>
          <p:cNvCxnSpPr>
            <a:cxnSpLocks/>
          </p:cNvCxnSpPr>
          <p:nvPr/>
        </p:nvCxnSpPr>
        <p:spPr>
          <a:xfrm>
            <a:off x="2096902" y="1840374"/>
            <a:ext cx="0" cy="4946445"/>
          </a:xfrm>
          <a:prstGeom prst="line">
            <a:avLst/>
          </a:prstGeom>
          <a:solidFill>
            <a:srgbClr val="FFFFFF"/>
          </a:solidFill>
          <a:ln w="127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0C4D8D5F-E8FF-4DB9-902A-AE6D9BE71CF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0" y="1098408"/>
            <a:ext cx="449468" cy="449468"/>
          </a:xfrm>
          <a:prstGeom prst="rect">
            <a:avLst/>
          </a:prstGeom>
        </p:spPr>
      </p:pic>
      <p:cxnSp>
        <p:nvCxnSpPr>
          <p:cNvPr id="78" name="직선 연결선 77">
            <a:extLst>
              <a:ext uri="{FF2B5EF4-FFF2-40B4-BE49-F238E27FC236}">
                <a16:creationId xmlns="" xmlns:a16="http://schemas.microsoft.com/office/drawing/2014/main" id="{B482983F-4765-4338-A165-CD8DD313C962}"/>
              </a:ext>
            </a:extLst>
          </p:cNvPr>
          <p:cNvCxnSpPr/>
          <p:nvPr/>
        </p:nvCxnSpPr>
        <p:spPr>
          <a:xfrm>
            <a:off x="4040886" y="962625"/>
            <a:ext cx="0" cy="757155"/>
          </a:xfrm>
          <a:prstGeom prst="line">
            <a:avLst/>
          </a:prstGeom>
          <a:solidFill>
            <a:srgbClr val="FFFFFF"/>
          </a:solidFill>
          <a:ln w="127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F3D799B4-D657-4B1C-B1CA-7397BCC7866E}"/>
              </a:ext>
            </a:extLst>
          </p:cNvPr>
          <p:cNvCxnSpPr>
            <a:cxnSpLocks/>
          </p:cNvCxnSpPr>
          <p:nvPr/>
        </p:nvCxnSpPr>
        <p:spPr>
          <a:xfrm>
            <a:off x="9828662" y="1840374"/>
            <a:ext cx="0" cy="4946445"/>
          </a:xfrm>
          <a:prstGeom prst="line">
            <a:avLst/>
          </a:prstGeom>
          <a:solidFill>
            <a:srgbClr val="FFFFFF"/>
          </a:solidFill>
          <a:ln w="127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32A0A53C-0BAE-438E-A164-2D1B2121B732}"/>
              </a:ext>
            </a:extLst>
          </p:cNvPr>
          <p:cNvSpPr txBox="1"/>
          <p:nvPr/>
        </p:nvSpPr>
        <p:spPr>
          <a:xfrm>
            <a:off x="9894803" y="1855639"/>
            <a:ext cx="12153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en-US" altLang="ko-KR" sz="2200" dirty="0" err="1" smtClean="0">
                <a:solidFill>
                  <a:srgbClr val="D24726"/>
                </a:solidFill>
              </a:rPr>
              <a:t>MyBatis</a:t>
            </a:r>
            <a:endParaRPr lang="ko-KR" altLang="en-US" sz="2200" dirty="0">
              <a:solidFill>
                <a:srgbClr val="D24726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92A951F9-4D05-49F8-9AF4-756901793F98}"/>
              </a:ext>
            </a:extLst>
          </p:cNvPr>
          <p:cNvSpPr/>
          <p:nvPr/>
        </p:nvSpPr>
        <p:spPr>
          <a:xfrm>
            <a:off x="350928" y="3206177"/>
            <a:ext cx="1592164" cy="1151912"/>
          </a:xfrm>
          <a:prstGeom prst="rect">
            <a:avLst/>
          </a:prstGeom>
          <a:noFill/>
          <a:ln w="34925">
            <a:solidFill>
              <a:srgbClr val="EF6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이등변 삼각형 85">
            <a:extLst>
              <a:ext uri="{FF2B5EF4-FFF2-40B4-BE49-F238E27FC236}">
                <a16:creationId xmlns="" xmlns:a16="http://schemas.microsoft.com/office/drawing/2014/main" id="{03561B4D-8364-4298-9AFB-1AC2E4C824F9}"/>
              </a:ext>
            </a:extLst>
          </p:cNvPr>
          <p:cNvSpPr/>
          <p:nvPr/>
        </p:nvSpPr>
        <p:spPr>
          <a:xfrm rot="10800000">
            <a:off x="11454567" y="2023620"/>
            <a:ext cx="114325" cy="65484"/>
          </a:xfrm>
          <a:prstGeom prst="triangle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7" name="그림 86" descr="개체이(가) 표시된 사진&#10;&#10;높은 신뢰도로 생성된 설명">
            <a:extLst>
              <a:ext uri="{FF2B5EF4-FFF2-40B4-BE49-F238E27FC236}">
                <a16:creationId xmlns="" xmlns:a16="http://schemas.microsoft.com/office/drawing/2014/main" id="{5A590F41-EFA9-4558-8691-B2A59ECECCCB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3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053" y="1893135"/>
            <a:ext cx="345570" cy="37747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="" xmlns:a16="http://schemas.microsoft.com/office/drawing/2014/main" id="{AB0AE7E3-E3AC-43AA-8C52-8C3B7F1AB4B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462" y="1045537"/>
            <a:ext cx="416406" cy="416406"/>
          </a:xfrm>
          <a:prstGeom prst="rect">
            <a:avLst/>
          </a:prstGeom>
        </p:spPr>
      </p:pic>
      <p:cxnSp>
        <p:nvCxnSpPr>
          <p:cNvPr id="89" name="직선 연결선 88">
            <a:extLst>
              <a:ext uri="{FF2B5EF4-FFF2-40B4-BE49-F238E27FC236}">
                <a16:creationId xmlns="" xmlns:a16="http://schemas.microsoft.com/office/drawing/2014/main" id="{9CDC247C-74FD-4399-912B-289FB8933F28}"/>
              </a:ext>
            </a:extLst>
          </p:cNvPr>
          <p:cNvCxnSpPr/>
          <p:nvPr/>
        </p:nvCxnSpPr>
        <p:spPr>
          <a:xfrm>
            <a:off x="5000444" y="962625"/>
            <a:ext cx="0" cy="757155"/>
          </a:xfrm>
          <a:prstGeom prst="line">
            <a:avLst/>
          </a:prstGeom>
          <a:solidFill>
            <a:srgbClr val="FFFFFF"/>
          </a:solidFill>
          <a:ln w="127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9DADBD53-EEAE-4784-9BAB-38E51F9E539C}"/>
              </a:ext>
            </a:extLst>
          </p:cNvPr>
          <p:cNvSpPr txBox="1"/>
          <p:nvPr/>
        </p:nvSpPr>
        <p:spPr>
          <a:xfrm>
            <a:off x="4225817" y="1461943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준비물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B3CA238D-071D-4AC7-975D-285E627B9098}"/>
              </a:ext>
            </a:extLst>
          </p:cNvPr>
          <p:cNvSpPr txBox="1"/>
          <p:nvPr/>
        </p:nvSpPr>
        <p:spPr>
          <a:xfrm>
            <a:off x="10104007" y="2284621"/>
            <a:ext cx="1941131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XML </a:t>
            </a:r>
            <a:r>
              <a:rPr lang="ko-KR" altLang="en-US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서술자와 </a:t>
            </a:r>
            <a:r>
              <a:rPr lang="ko-KR" altLang="en-US" sz="1400" dirty="0" err="1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어노테이션</a:t>
            </a:r>
            <a:endParaRPr lang="ko-KR" altLang="en-US" sz="1400" dirty="0">
              <a:solidFill>
                <a:srgbClr val="525252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58" name="이등변 삼각형 57">
            <a:extLst>
              <a:ext uri="{FF2B5EF4-FFF2-40B4-BE49-F238E27FC236}">
                <a16:creationId xmlns="" xmlns:a16="http://schemas.microsoft.com/office/drawing/2014/main" id="{49C391C9-61AF-4799-9457-14C7736F61A4}"/>
              </a:ext>
            </a:extLst>
          </p:cNvPr>
          <p:cNvSpPr/>
          <p:nvPr/>
        </p:nvSpPr>
        <p:spPr>
          <a:xfrm rot="5400000">
            <a:off x="9986395" y="2415963"/>
            <a:ext cx="142557" cy="8763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B38709E5-A7CF-40EE-8C42-A1CC89985820}"/>
              </a:ext>
            </a:extLst>
          </p:cNvPr>
          <p:cNvSpPr txBox="1"/>
          <p:nvPr/>
        </p:nvSpPr>
        <p:spPr>
          <a:xfrm>
            <a:off x="5326400" y="66087"/>
            <a:ext cx="1539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별그대</a:t>
            </a:r>
            <a:r>
              <a:rPr lang="ko-KR" altLang="en-US" sz="1600" dirty="0" smtClean="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dirty="0" err="1" smtClean="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SafeFood</a:t>
            </a:r>
            <a:endParaRPr lang="ko-KR" altLang="en-US" sz="1600" dirty="0">
              <a:solidFill>
                <a:srgbClr val="EFEFE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C4A0FA1F-2AA8-4132-8BDC-C7427A2EDC52}"/>
              </a:ext>
            </a:extLst>
          </p:cNvPr>
          <p:cNvSpPr txBox="1"/>
          <p:nvPr/>
        </p:nvSpPr>
        <p:spPr>
          <a:xfrm>
            <a:off x="747289" y="1141148"/>
            <a:ext cx="2173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SafeFood</a:t>
            </a:r>
            <a:r>
              <a:rPr lang="ko-KR" altLang="en-US" sz="2000" dirty="0" smtClean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 기술</a:t>
            </a:r>
            <a:endParaRPr lang="ko-KR" altLang="en-US" sz="2000" dirty="0">
              <a:solidFill>
                <a:srgbClr val="444444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798529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6F8CB829-FB50-44B8-897A-22EFD2BDD534}"/>
              </a:ext>
            </a:extLst>
          </p:cNvPr>
          <p:cNvSpPr/>
          <p:nvPr/>
        </p:nvSpPr>
        <p:spPr>
          <a:xfrm>
            <a:off x="2279510" y="1935833"/>
            <a:ext cx="7361840" cy="472681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87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0FAD0EC-8DC8-4627-9A93-95B22BF3B194}"/>
              </a:ext>
            </a:extLst>
          </p:cNvPr>
          <p:cNvSpPr/>
          <p:nvPr/>
        </p:nvSpPr>
        <p:spPr>
          <a:xfrm>
            <a:off x="365760" y="1932253"/>
            <a:ext cx="1553992" cy="11100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01EB803B-472B-4CCD-9E3B-090BD18F0F15}"/>
              </a:ext>
            </a:extLst>
          </p:cNvPr>
          <p:cNvSpPr txBox="1"/>
          <p:nvPr/>
        </p:nvSpPr>
        <p:spPr>
          <a:xfrm>
            <a:off x="71118" y="1841789"/>
            <a:ext cx="21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72727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endParaRPr lang="ko-KR" altLang="en-US" dirty="0">
              <a:solidFill>
                <a:srgbClr val="72727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628B9AB6-7B3F-4A0E-947A-19A72DBE8734}"/>
              </a:ext>
            </a:extLst>
          </p:cNvPr>
          <p:cNvSpPr/>
          <p:nvPr/>
        </p:nvSpPr>
        <p:spPr>
          <a:xfrm>
            <a:off x="365760" y="3227108"/>
            <a:ext cx="1553992" cy="111005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D7DBB0DB-A32B-4359-B0F6-4A5511761A60}"/>
              </a:ext>
            </a:extLst>
          </p:cNvPr>
          <p:cNvSpPr txBox="1"/>
          <p:nvPr/>
        </p:nvSpPr>
        <p:spPr>
          <a:xfrm>
            <a:off x="71118" y="3136644"/>
            <a:ext cx="21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72727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endParaRPr lang="ko-KR" altLang="en-US" dirty="0">
              <a:solidFill>
                <a:srgbClr val="72727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90418874-EA2C-467E-8A5A-281CDFFDD7BF}"/>
              </a:ext>
            </a:extLst>
          </p:cNvPr>
          <p:cNvSpPr/>
          <p:nvPr/>
        </p:nvSpPr>
        <p:spPr>
          <a:xfrm>
            <a:off x="365760" y="4521963"/>
            <a:ext cx="1553992" cy="1110050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DE721D2B-3229-4281-AC1E-571AFF7C5E26}"/>
              </a:ext>
            </a:extLst>
          </p:cNvPr>
          <p:cNvSpPr txBox="1"/>
          <p:nvPr/>
        </p:nvSpPr>
        <p:spPr>
          <a:xfrm>
            <a:off x="71118" y="4431499"/>
            <a:ext cx="21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rgbClr val="EF6947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defRPr>
            </a:lvl1pPr>
          </a:lstStyle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D6AE344F-1CA6-4B96-BDE4-35F0A76F6A8F}"/>
              </a:ext>
            </a:extLst>
          </p:cNvPr>
          <p:cNvSpPr/>
          <p:nvPr/>
        </p:nvSpPr>
        <p:spPr>
          <a:xfrm>
            <a:off x="365760" y="5816818"/>
            <a:ext cx="1553992" cy="1110050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8346FF38-1D6D-42EF-854E-22E3D32543FE}"/>
              </a:ext>
            </a:extLst>
          </p:cNvPr>
          <p:cNvSpPr txBox="1"/>
          <p:nvPr/>
        </p:nvSpPr>
        <p:spPr>
          <a:xfrm>
            <a:off x="71118" y="5726354"/>
            <a:ext cx="21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72727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</a:t>
            </a:r>
            <a:endParaRPr lang="ko-KR" altLang="en-US" dirty="0">
              <a:solidFill>
                <a:srgbClr val="72727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7755DA6-9BF8-4549-8D5A-B45296D6FD2E}"/>
              </a:ext>
            </a:extLst>
          </p:cNvPr>
          <p:cNvSpPr/>
          <p:nvPr/>
        </p:nvSpPr>
        <p:spPr>
          <a:xfrm>
            <a:off x="-1" y="929640"/>
            <a:ext cx="12191999" cy="831887"/>
          </a:xfrm>
          <a:prstGeom prst="rect">
            <a:avLst/>
          </a:prstGeom>
          <a:solidFill>
            <a:srgbClr val="F3F3F3"/>
          </a:solidFill>
          <a:ln w="1587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EF8B530-54CB-43FD-8526-253D4B915B68}"/>
              </a:ext>
            </a:extLst>
          </p:cNvPr>
          <p:cNvSpPr/>
          <p:nvPr/>
        </p:nvSpPr>
        <p:spPr>
          <a:xfrm>
            <a:off x="0" y="1"/>
            <a:ext cx="12192000" cy="929639"/>
          </a:xfrm>
          <a:prstGeom prst="rect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38709E5-A7CF-40EE-8C42-A1CC89985820}"/>
              </a:ext>
            </a:extLst>
          </p:cNvPr>
          <p:cNvSpPr txBox="1"/>
          <p:nvPr/>
        </p:nvSpPr>
        <p:spPr>
          <a:xfrm>
            <a:off x="5328641" y="66087"/>
            <a:ext cx="1534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별그대</a:t>
            </a:r>
            <a:r>
              <a:rPr lang="ko-KR" altLang="en-US" sz="1600" dirty="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dirty="0" err="1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SafeFood</a:t>
            </a:r>
            <a:endParaRPr lang="ko-KR" altLang="en-US" sz="1600" dirty="0">
              <a:solidFill>
                <a:srgbClr val="EFEFE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635E2E-C418-4292-B533-0E5B1A5F1195}"/>
              </a:ext>
            </a:extLst>
          </p:cNvPr>
          <p:cNvSpPr txBox="1"/>
          <p:nvPr/>
        </p:nvSpPr>
        <p:spPr>
          <a:xfrm>
            <a:off x="163621" y="534925"/>
            <a:ext cx="5854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CD869FB-643D-4D5C-A723-2CC1C55A2156}"/>
              </a:ext>
            </a:extLst>
          </p:cNvPr>
          <p:cNvSpPr txBox="1"/>
          <p:nvPr/>
        </p:nvSpPr>
        <p:spPr>
          <a:xfrm>
            <a:off x="2452117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두 번째 목차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2BFF185-D754-41A4-B2E5-9D16F38B72A1}"/>
              </a:ext>
            </a:extLst>
          </p:cNvPr>
          <p:cNvSpPr txBox="1"/>
          <p:nvPr/>
        </p:nvSpPr>
        <p:spPr>
          <a:xfrm>
            <a:off x="3945018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세 번째 목차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B7A9A59-4B2D-4141-8FB2-91986A531F9B}"/>
              </a:ext>
            </a:extLst>
          </p:cNvPr>
          <p:cNvSpPr txBox="1"/>
          <p:nvPr/>
        </p:nvSpPr>
        <p:spPr>
          <a:xfrm>
            <a:off x="5437919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네 번째 목차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0600220-8590-4613-AF93-7E0879EBB697}"/>
              </a:ext>
            </a:extLst>
          </p:cNvPr>
          <p:cNvSpPr txBox="1"/>
          <p:nvPr/>
        </p:nvSpPr>
        <p:spPr>
          <a:xfrm>
            <a:off x="6930820" y="534925"/>
            <a:ext cx="238719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어떤 </a:t>
            </a:r>
            <a:r>
              <a:rPr lang="ko-KR" altLang="en-US"/>
              <a:t>작업을 원하시나요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5" name="그림 24" descr="개체이(가) 표시된 사진&#10;&#10;높은 신뢰도로 생성된 설명">
            <a:extLst>
              <a:ext uri="{FF2B5EF4-FFF2-40B4-BE49-F238E27FC236}">
                <a16:creationId xmlns="" xmlns:a16="http://schemas.microsoft.com/office/drawing/2014/main" id="{F046CDCA-12B1-4B25-B6F9-4002DC2934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251" y="39606"/>
            <a:ext cx="396274" cy="43285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FFBBD235-510F-4FA7-BF0A-CAFDC38158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2" y="-51410"/>
            <a:ext cx="371888" cy="43285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76C9A1E9-4CDB-4B45-BCCC-DC1A3CDA86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11" y="147351"/>
            <a:ext cx="164520" cy="15937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75C628C-2FEC-4EA9-AD94-B7A548B738AA}"/>
              </a:ext>
            </a:extLst>
          </p:cNvPr>
          <p:cNvSpPr txBox="1"/>
          <p:nvPr/>
        </p:nvSpPr>
        <p:spPr>
          <a:xfrm>
            <a:off x="258327" y="67992"/>
            <a:ext cx="941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>
                <a:solidFill>
                  <a:srgbClr val="E86E58"/>
                </a:solidFill>
              </a:rPr>
              <a:t>자동저장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97C4E320-15DB-4416-ABFB-9534E552A186}"/>
              </a:ext>
            </a:extLst>
          </p:cNvPr>
          <p:cNvSpPr/>
          <p:nvPr/>
        </p:nvSpPr>
        <p:spPr>
          <a:xfrm>
            <a:off x="1183005" y="119380"/>
            <a:ext cx="539115" cy="210133"/>
          </a:xfrm>
          <a:prstGeom prst="roundRect">
            <a:avLst>
              <a:gd name="adj" fmla="val 50000"/>
            </a:avLst>
          </a:prstGeom>
          <a:noFill/>
          <a:ln w="15875">
            <a:solidFill>
              <a:srgbClr val="E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9CF116E-A7B2-4DF0-AE35-851AA544A6AB}"/>
              </a:ext>
            </a:extLst>
          </p:cNvPr>
          <p:cNvSpPr txBox="1"/>
          <p:nvPr/>
        </p:nvSpPr>
        <p:spPr>
          <a:xfrm>
            <a:off x="1437712" y="89756"/>
            <a:ext cx="26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1200" dirty="0">
                <a:solidFill>
                  <a:srgbClr val="E86E58"/>
                </a:solidFill>
              </a:rPr>
              <a:t>끔</a:t>
            </a: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7AC70377-BE0E-44BD-9415-F2C395B54287}"/>
              </a:ext>
            </a:extLst>
          </p:cNvPr>
          <p:cNvSpPr/>
          <p:nvPr/>
        </p:nvSpPr>
        <p:spPr>
          <a:xfrm>
            <a:off x="1243120" y="168306"/>
            <a:ext cx="120112" cy="120112"/>
          </a:xfrm>
          <a:prstGeom prst="ellipse">
            <a:avLst/>
          </a:prstGeom>
          <a:solidFill>
            <a:srgbClr val="E86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0A5DA02A-07C9-494B-A8E8-C686324650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062" y="123674"/>
            <a:ext cx="172688" cy="19300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3A437F5F-43A9-42EC-8CFB-047856BD7B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86" y="123674"/>
            <a:ext cx="226849" cy="1930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251E60E9-DD57-4F90-BBC8-DC366D0FDA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03750" y="123674"/>
            <a:ext cx="226849" cy="193003"/>
          </a:xfrm>
          <a:prstGeom prst="rect">
            <a:avLst/>
          </a:prstGeom>
        </p:spPr>
      </p:pic>
      <p:sp>
        <p:nvSpPr>
          <p:cNvPr id="37" name="이등변 삼각형 36">
            <a:extLst>
              <a:ext uri="{FF2B5EF4-FFF2-40B4-BE49-F238E27FC236}">
                <a16:creationId xmlns="" xmlns:a16="http://schemas.microsoft.com/office/drawing/2014/main" id="{112F5462-DB2E-4D3B-842C-3C25F50BBA7E}"/>
              </a:ext>
            </a:extLst>
          </p:cNvPr>
          <p:cNvSpPr/>
          <p:nvPr/>
        </p:nvSpPr>
        <p:spPr>
          <a:xfrm rot="10800000">
            <a:off x="3056951" y="231280"/>
            <a:ext cx="82022" cy="46981"/>
          </a:xfrm>
          <a:prstGeom prst="triangle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클립아트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4FA83EC5-9B35-443A-8D95-1F660C8628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84263" y="613458"/>
            <a:ext cx="162332" cy="16233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5827D84B-CA5D-4A09-BDF3-5AA23B80E2FA}"/>
              </a:ext>
            </a:extLst>
          </p:cNvPr>
          <p:cNvSpPr/>
          <p:nvPr/>
        </p:nvSpPr>
        <p:spPr>
          <a:xfrm>
            <a:off x="959216" y="472460"/>
            <a:ext cx="1282723" cy="54347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F599714-EBE4-456C-ADD8-9DD0C8BCA3E2}"/>
              </a:ext>
            </a:extLst>
          </p:cNvPr>
          <p:cNvSpPr txBox="1"/>
          <p:nvPr/>
        </p:nvSpPr>
        <p:spPr>
          <a:xfrm>
            <a:off x="988871" y="534925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>
                <a:solidFill>
                  <a:srgbClr val="B7472A"/>
                </a:solidFill>
              </a:rPr>
              <a:t>첫 번째 목차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9A998D1B-995D-4507-AEBB-E6D58CE47A5C}"/>
              </a:ext>
            </a:extLst>
          </p:cNvPr>
          <p:cNvCxnSpPr>
            <a:cxnSpLocks/>
          </p:cNvCxnSpPr>
          <p:nvPr/>
        </p:nvCxnSpPr>
        <p:spPr>
          <a:xfrm>
            <a:off x="2096902" y="1840374"/>
            <a:ext cx="0" cy="4946445"/>
          </a:xfrm>
          <a:prstGeom prst="line">
            <a:avLst/>
          </a:prstGeom>
          <a:solidFill>
            <a:srgbClr val="FFFFFF"/>
          </a:solidFill>
          <a:ln w="127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C387C941-CAAA-4A74-B7F0-B37FC1BBCEC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0" y="1098408"/>
            <a:ext cx="449468" cy="449468"/>
          </a:xfrm>
          <a:prstGeom prst="rect">
            <a:avLst/>
          </a:prstGeom>
        </p:spPr>
      </p:pic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A6397E19-8DAD-44E6-9CDB-4FB4E88AA132}"/>
              </a:ext>
            </a:extLst>
          </p:cNvPr>
          <p:cNvCxnSpPr/>
          <p:nvPr/>
        </p:nvCxnSpPr>
        <p:spPr>
          <a:xfrm>
            <a:off x="4040886" y="962625"/>
            <a:ext cx="0" cy="757155"/>
          </a:xfrm>
          <a:prstGeom prst="line">
            <a:avLst/>
          </a:prstGeom>
          <a:solidFill>
            <a:srgbClr val="FFFFFF"/>
          </a:solidFill>
          <a:ln w="127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="" xmlns:a16="http://schemas.microsoft.com/office/drawing/2014/main" id="{D7080EA7-90C5-4DC7-B571-F2ED94938AB4}"/>
              </a:ext>
            </a:extLst>
          </p:cNvPr>
          <p:cNvCxnSpPr>
            <a:cxnSpLocks/>
          </p:cNvCxnSpPr>
          <p:nvPr/>
        </p:nvCxnSpPr>
        <p:spPr>
          <a:xfrm>
            <a:off x="9828662" y="1840374"/>
            <a:ext cx="0" cy="4946445"/>
          </a:xfrm>
          <a:prstGeom prst="line">
            <a:avLst/>
          </a:prstGeom>
          <a:solidFill>
            <a:srgbClr val="FFFFFF"/>
          </a:solidFill>
          <a:ln w="127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AB158CA7-CD4D-4C1C-93B1-281B13340557}"/>
              </a:ext>
            </a:extLst>
          </p:cNvPr>
          <p:cNvSpPr txBox="1"/>
          <p:nvPr/>
        </p:nvSpPr>
        <p:spPr>
          <a:xfrm>
            <a:off x="9894803" y="1855639"/>
            <a:ext cx="9829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en-US" altLang="ko-KR" sz="2200" dirty="0" smtClean="0">
                <a:solidFill>
                  <a:srgbClr val="D24726"/>
                </a:solidFill>
              </a:rPr>
              <a:t>Vue.js</a:t>
            </a:r>
            <a:endParaRPr lang="ko-KR" altLang="en-US" sz="2200" dirty="0">
              <a:solidFill>
                <a:srgbClr val="D24726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8E6D426E-60B1-4B8E-9C73-BFC2E8D8DEEE}"/>
              </a:ext>
            </a:extLst>
          </p:cNvPr>
          <p:cNvSpPr/>
          <p:nvPr/>
        </p:nvSpPr>
        <p:spPr>
          <a:xfrm>
            <a:off x="350928" y="4501032"/>
            <a:ext cx="1592164" cy="1151912"/>
          </a:xfrm>
          <a:prstGeom prst="rect">
            <a:avLst/>
          </a:prstGeom>
          <a:noFill/>
          <a:ln w="34925">
            <a:solidFill>
              <a:srgbClr val="EF6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="" xmlns:a16="http://schemas.microsoft.com/office/drawing/2014/main" id="{77B64B76-9AE0-45E6-89BA-6B17796AACED}"/>
              </a:ext>
            </a:extLst>
          </p:cNvPr>
          <p:cNvSpPr/>
          <p:nvPr/>
        </p:nvSpPr>
        <p:spPr>
          <a:xfrm rot="10800000">
            <a:off x="11454567" y="2023620"/>
            <a:ext cx="114325" cy="65484"/>
          </a:xfrm>
          <a:prstGeom prst="triangle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 descr="개체이(가) 표시된 사진&#10;&#10;높은 신뢰도로 생성된 설명">
            <a:extLst>
              <a:ext uri="{FF2B5EF4-FFF2-40B4-BE49-F238E27FC236}">
                <a16:creationId xmlns="" xmlns:a16="http://schemas.microsoft.com/office/drawing/2014/main" id="{2F61EA1A-AEC5-4CC9-972E-AE97B23F9D91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3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053" y="1893135"/>
            <a:ext cx="345570" cy="37747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4B95BA24-F024-4308-AD9F-9984610BE17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462" y="1045537"/>
            <a:ext cx="416406" cy="416406"/>
          </a:xfrm>
          <a:prstGeom prst="rect">
            <a:avLst/>
          </a:prstGeom>
        </p:spPr>
      </p:pic>
      <p:cxnSp>
        <p:nvCxnSpPr>
          <p:cNvPr id="80" name="직선 연결선 79">
            <a:extLst>
              <a:ext uri="{FF2B5EF4-FFF2-40B4-BE49-F238E27FC236}">
                <a16:creationId xmlns="" xmlns:a16="http://schemas.microsoft.com/office/drawing/2014/main" id="{827CDCAB-FE12-45C2-B31C-719094261FC0}"/>
              </a:ext>
            </a:extLst>
          </p:cNvPr>
          <p:cNvCxnSpPr/>
          <p:nvPr/>
        </p:nvCxnSpPr>
        <p:spPr>
          <a:xfrm>
            <a:off x="5000444" y="962625"/>
            <a:ext cx="0" cy="757155"/>
          </a:xfrm>
          <a:prstGeom prst="line">
            <a:avLst/>
          </a:prstGeom>
          <a:solidFill>
            <a:srgbClr val="FFFFFF"/>
          </a:solidFill>
          <a:ln w="127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E93F7605-1BEB-4474-901F-CAE242BF1594}"/>
              </a:ext>
            </a:extLst>
          </p:cNvPr>
          <p:cNvSpPr txBox="1"/>
          <p:nvPr/>
        </p:nvSpPr>
        <p:spPr>
          <a:xfrm>
            <a:off x="4225817" y="1461943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준비물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3075C652-6B7D-4AAA-872D-857682A9488C}"/>
              </a:ext>
            </a:extLst>
          </p:cNvPr>
          <p:cNvSpPr txBox="1"/>
          <p:nvPr/>
        </p:nvSpPr>
        <p:spPr>
          <a:xfrm>
            <a:off x="10092580" y="2367915"/>
            <a:ext cx="194365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자바스크립트 프레임워크</a:t>
            </a:r>
            <a:endParaRPr lang="ko-KR" altLang="en-US" sz="1400" dirty="0">
              <a:solidFill>
                <a:srgbClr val="525252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E9F53215-E1E5-4A0A-AE82-9CB535E32F7E}"/>
              </a:ext>
            </a:extLst>
          </p:cNvPr>
          <p:cNvSpPr txBox="1"/>
          <p:nvPr/>
        </p:nvSpPr>
        <p:spPr>
          <a:xfrm>
            <a:off x="10095097" y="2910515"/>
            <a:ext cx="1941131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Q&amp;A </a:t>
            </a:r>
            <a:r>
              <a:rPr lang="ko-KR" altLang="en-US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기능에서 구현</a:t>
            </a:r>
            <a:endParaRPr lang="ko-KR" altLang="en-US" sz="1400" dirty="0">
              <a:solidFill>
                <a:srgbClr val="525252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="" xmlns:a16="http://schemas.microsoft.com/office/drawing/2014/main" id="{7DA86A87-9E3F-4FB0-BE83-12D143AFB4C2}"/>
              </a:ext>
            </a:extLst>
          </p:cNvPr>
          <p:cNvSpPr/>
          <p:nvPr/>
        </p:nvSpPr>
        <p:spPr>
          <a:xfrm rot="5400000">
            <a:off x="9977485" y="2490492"/>
            <a:ext cx="142557" cy="8763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="" xmlns:a16="http://schemas.microsoft.com/office/drawing/2014/main" id="{9A8A06FB-69BD-445F-8C28-527B1C16F88B}"/>
              </a:ext>
            </a:extLst>
          </p:cNvPr>
          <p:cNvSpPr/>
          <p:nvPr/>
        </p:nvSpPr>
        <p:spPr>
          <a:xfrm rot="5400000">
            <a:off x="9977485" y="3041857"/>
            <a:ext cx="142557" cy="8763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C4A0FA1F-2AA8-4132-8BDC-C7427A2EDC52}"/>
              </a:ext>
            </a:extLst>
          </p:cNvPr>
          <p:cNvSpPr txBox="1"/>
          <p:nvPr/>
        </p:nvSpPr>
        <p:spPr>
          <a:xfrm>
            <a:off x="747289" y="1141148"/>
            <a:ext cx="2173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SafeFood</a:t>
            </a:r>
            <a:r>
              <a:rPr lang="ko-KR" altLang="en-US" sz="2000" dirty="0" smtClean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 기술</a:t>
            </a:r>
            <a:endParaRPr lang="ko-KR" altLang="en-US" sz="2000" dirty="0">
              <a:solidFill>
                <a:srgbClr val="444444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04308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FDB2D3AC-6DAD-4695-B875-8E0177E9D105}"/>
              </a:ext>
            </a:extLst>
          </p:cNvPr>
          <p:cNvSpPr/>
          <p:nvPr/>
        </p:nvSpPr>
        <p:spPr>
          <a:xfrm>
            <a:off x="2279510" y="1935833"/>
            <a:ext cx="7361840" cy="472681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87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EDB7E8C7-A196-4FB1-AA55-FCC52F2CC792}"/>
              </a:ext>
            </a:extLst>
          </p:cNvPr>
          <p:cNvSpPr/>
          <p:nvPr/>
        </p:nvSpPr>
        <p:spPr>
          <a:xfrm>
            <a:off x="365760" y="1564969"/>
            <a:ext cx="1553992" cy="11100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BB21C61-FE8D-4F8F-A884-F041996AAD29}"/>
              </a:ext>
            </a:extLst>
          </p:cNvPr>
          <p:cNvSpPr txBox="1"/>
          <p:nvPr/>
        </p:nvSpPr>
        <p:spPr>
          <a:xfrm>
            <a:off x="71118" y="1474505"/>
            <a:ext cx="21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72727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endParaRPr lang="ko-KR" altLang="en-US" dirty="0">
              <a:solidFill>
                <a:srgbClr val="72727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93AF8D8-A2E6-4E73-87E9-C801B758CDE2}"/>
              </a:ext>
            </a:extLst>
          </p:cNvPr>
          <p:cNvSpPr/>
          <p:nvPr/>
        </p:nvSpPr>
        <p:spPr>
          <a:xfrm>
            <a:off x="365760" y="2859824"/>
            <a:ext cx="1553992" cy="111005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CE9B16A7-307F-48A6-9A3F-5DAD27A19DC4}"/>
              </a:ext>
            </a:extLst>
          </p:cNvPr>
          <p:cNvSpPr txBox="1"/>
          <p:nvPr/>
        </p:nvSpPr>
        <p:spPr>
          <a:xfrm>
            <a:off x="71118" y="2769360"/>
            <a:ext cx="21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72727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endParaRPr lang="ko-KR" altLang="en-US" dirty="0">
              <a:solidFill>
                <a:srgbClr val="72727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860DC003-C306-4731-8F93-802D4ACE6898}"/>
              </a:ext>
            </a:extLst>
          </p:cNvPr>
          <p:cNvSpPr/>
          <p:nvPr/>
        </p:nvSpPr>
        <p:spPr>
          <a:xfrm>
            <a:off x="365760" y="4154679"/>
            <a:ext cx="1553992" cy="1110050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ED5D2F33-E789-4600-975B-3D9457AD73B7}"/>
              </a:ext>
            </a:extLst>
          </p:cNvPr>
          <p:cNvSpPr txBox="1"/>
          <p:nvPr/>
        </p:nvSpPr>
        <p:spPr>
          <a:xfrm>
            <a:off x="71118" y="4064215"/>
            <a:ext cx="21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72727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  <a:endParaRPr lang="ko-KR" altLang="en-US" dirty="0">
              <a:solidFill>
                <a:srgbClr val="72727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AEB5CE60-44EF-4718-AFA5-6CA37D2C3841}"/>
              </a:ext>
            </a:extLst>
          </p:cNvPr>
          <p:cNvSpPr/>
          <p:nvPr/>
        </p:nvSpPr>
        <p:spPr>
          <a:xfrm>
            <a:off x="365760" y="5449534"/>
            <a:ext cx="1553992" cy="1110050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753487E9-4B59-4C25-A131-0EAFA13F51B1}"/>
              </a:ext>
            </a:extLst>
          </p:cNvPr>
          <p:cNvSpPr txBox="1"/>
          <p:nvPr/>
        </p:nvSpPr>
        <p:spPr>
          <a:xfrm>
            <a:off x="71118" y="5359070"/>
            <a:ext cx="21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rgbClr val="EF6947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defRPr>
            </a:lvl1pPr>
          </a:lstStyle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925695D8-BA0D-4584-AE6A-365041C435FA}"/>
              </a:ext>
            </a:extLst>
          </p:cNvPr>
          <p:cNvSpPr/>
          <p:nvPr/>
        </p:nvSpPr>
        <p:spPr>
          <a:xfrm>
            <a:off x="365760" y="6744389"/>
            <a:ext cx="1553992" cy="111005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8499A8C3-DF02-4CAB-8A0F-EA893DD184CF}"/>
              </a:ext>
            </a:extLst>
          </p:cNvPr>
          <p:cNvSpPr txBox="1"/>
          <p:nvPr/>
        </p:nvSpPr>
        <p:spPr>
          <a:xfrm>
            <a:off x="71118" y="6653925"/>
            <a:ext cx="21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72727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endParaRPr lang="ko-KR" altLang="en-US" dirty="0">
              <a:solidFill>
                <a:srgbClr val="72727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7755DA6-9BF8-4549-8D5A-B45296D6FD2E}"/>
              </a:ext>
            </a:extLst>
          </p:cNvPr>
          <p:cNvSpPr/>
          <p:nvPr/>
        </p:nvSpPr>
        <p:spPr>
          <a:xfrm>
            <a:off x="-1" y="929640"/>
            <a:ext cx="12191999" cy="831887"/>
          </a:xfrm>
          <a:prstGeom prst="rect">
            <a:avLst/>
          </a:prstGeom>
          <a:solidFill>
            <a:srgbClr val="F3F3F3"/>
          </a:solidFill>
          <a:ln w="1587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EF8B530-54CB-43FD-8526-253D4B915B68}"/>
              </a:ext>
            </a:extLst>
          </p:cNvPr>
          <p:cNvSpPr/>
          <p:nvPr/>
        </p:nvSpPr>
        <p:spPr>
          <a:xfrm>
            <a:off x="0" y="1"/>
            <a:ext cx="12192000" cy="929639"/>
          </a:xfrm>
          <a:prstGeom prst="rect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38709E5-A7CF-40EE-8C42-A1CC89985820}"/>
              </a:ext>
            </a:extLst>
          </p:cNvPr>
          <p:cNvSpPr txBox="1"/>
          <p:nvPr/>
        </p:nvSpPr>
        <p:spPr>
          <a:xfrm>
            <a:off x="5328641" y="66087"/>
            <a:ext cx="1534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별그대</a:t>
            </a:r>
            <a:r>
              <a:rPr lang="ko-KR" altLang="en-US" sz="1600" dirty="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dirty="0" err="1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SafeFood</a:t>
            </a:r>
            <a:endParaRPr lang="ko-KR" altLang="en-US" sz="1600" dirty="0">
              <a:solidFill>
                <a:srgbClr val="EFEFE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635E2E-C418-4292-B533-0E5B1A5F1195}"/>
              </a:ext>
            </a:extLst>
          </p:cNvPr>
          <p:cNvSpPr txBox="1"/>
          <p:nvPr/>
        </p:nvSpPr>
        <p:spPr>
          <a:xfrm>
            <a:off x="163621" y="534925"/>
            <a:ext cx="5854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CD869FB-643D-4D5C-A723-2CC1C55A2156}"/>
              </a:ext>
            </a:extLst>
          </p:cNvPr>
          <p:cNvSpPr txBox="1"/>
          <p:nvPr/>
        </p:nvSpPr>
        <p:spPr>
          <a:xfrm>
            <a:off x="2452117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두 번째 목차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2BFF185-D754-41A4-B2E5-9D16F38B72A1}"/>
              </a:ext>
            </a:extLst>
          </p:cNvPr>
          <p:cNvSpPr txBox="1"/>
          <p:nvPr/>
        </p:nvSpPr>
        <p:spPr>
          <a:xfrm>
            <a:off x="3945018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세 번째 목차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B7A9A59-4B2D-4141-8FB2-91986A531F9B}"/>
              </a:ext>
            </a:extLst>
          </p:cNvPr>
          <p:cNvSpPr txBox="1"/>
          <p:nvPr/>
        </p:nvSpPr>
        <p:spPr>
          <a:xfrm>
            <a:off x="5437919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네 번째 목차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0600220-8590-4613-AF93-7E0879EBB697}"/>
              </a:ext>
            </a:extLst>
          </p:cNvPr>
          <p:cNvSpPr txBox="1"/>
          <p:nvPr/>
        </p:nvSpPr>
        <p:spPr>
          <a:xfrm>
            <a:off x="6930820" y="534925"/>
            <a:ext cx="238719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어떤 </a:t>
            </a:r>
            <a:r>
              <a:rPr lang="ko-KR" altLang="en-US"/>
              <a:t>작업을 원하시나요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5" name="그림 24" descr="개체이(가) 표시된 사진&#10;&#10;높은 신뢰도로 생성된 설명">
            <a:extLst>
              <a:ext uri="{FF2B5EF4-FFF2-40B4-BE49-F238E27FC236}">
                <a16:creationId xmlns="" xmlns:a16="http://schemas.microsoft.com/office/drawing/2014/main" id="{F046CDCA-12B1-4B25-B6F9-4002DC2934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251" y="39606"/>
            <a:ext cx="396274" cy="43285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FFBBD235-510F-4FA7-BF0A-CAFDC38158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2" y="-51410"/>
            <a:ext cx="371888" cy="43285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76C9A1E9-4CDB-4B45-BCCC-DC1A3CDA86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11" y="147351"/>
            <a:ext cx="164520" cy="15937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75C628C-2FEC-4EA9-AD94-B7A548B738AA}"/>
              </a:ext>
            </a:extLst>
          </p:cNvPr>
          <p:cNvSpPr txBox="1"/>
          <p:nvPr/>
        </p:nvSpPr>
        <p:spPr>
          <a:xfrm>
            <a:off x="258327" y="67992"/>
            <a:ext cx="941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>
                <a:solidFill>
                  <a:srgbClr val="E86E58"/>
                </a:solidFill>
              </a:rPr>
              <a:t>자동저장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97C4E320-15DB-4416-ABFB-9534E552A186}"/>
              </a:ext>
            </a:extLst>
          </p:cNvPr>
          <p:cNvSpPr/>
          <p:nvPr/>
        </p:nvSpPr>
        <p:spPr>
          <a:xfrm>
            <a:off x="1183005" y="119380"/>
            <a:ext cx="539115" cy="210133"/>
          </a:xfrm>
          <a:prstGeom prst="roundRect">
            <a:avLst>
              <a:gd name="adj" fmla="val 50000"/>
            </a:avLst>
          </a:prstGeom>
          <a:noFill/>
          <a:ln w="15875">
            <a:solidFill>
              <a:srgbClr val="E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9CF116E-A7B2-4DF0-AE35-851AA544A6AB}"/>
              </a:ext>
            </a:extLst>
          </p:cNvPr>
          <p:cNvSpPr txBox="1"/>
          <p:nvPr/>
        </p:nvSpPr>
        <p:spPr>
          <a:xfrm>
            <a:off x="1437712" y="89756"/>
            <a:ext cx="26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1200" dirty="0">
                <a:solidFill>
                  <a:srgbClr val="E86E58"/>
                </a:solidFill>
              </a:rPr>
              <a:t>끔</a:t>
            </a: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7AC70377-BE0E-44BD-9415-F2C395B54287}"/>
              </a:ext>
            </a:extLst>
          </p:cNvPr>
          <p:cNvSpPr/>
          <p:nvPr/>
        </p:nvSpPr>
        <p:spPr>
          <a:xfrm>
            <a:off x="1243120" y="168306"/>
            <a:ext cx="120112" cy="120112"/>
          </a:xfrm>
          <a:prstGeom prst="ellipse">
            <a:avLst/>
          </a:prstGeom>
          <a:solidFill>
            <a:srgbClr val="E86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0A5DA02A-07C9-494B-A8E8-C686324650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062" y="123674"/>
            <a:ext cx="172688" cy="19300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3A437F5F-43A9-42EC-8CFB-047856BD7B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86" y="123674"/>
            <a:ext cx="226849" cy="1930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251E60E9-DD57-4F90-BBC8-DC366D0FDA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03750" y="123674"/>
            <a:ext cx="226849" cy="193003"/>
          </a:xfrm>
          <a:prstGeom prst="rect">
            <a:avLst/>
          </a:prstGeom>
        </p:spPr>
      </p:pic>
      <p:sp>
        <p:nvSpPr>
          <p:cNvPr id="37" name="이등변 삼각형 36">
            <a:extLst>
              <a:ext uri="{FF2B5EF4-FFF2-40B4-BE49-F238E27FC236}">
                <a16:creationId xmlns="" xmlns:a16="http://schemas.microsoft.com/office/drawing/2014/main" id="{112F5462-DB2E-4D3B-842C-3C25F50BBA7E}"/>
              </a:ext>
            </a:extLst>
          </p:cNvPr>
          <p:cNvSpPr/>
          <p:nvPr/>
        </p:nvSpPr>
        <p:spPr>
          <a:xfrm rot="10800000">
            <a:off x="3056951" y="231280"/>
            <a:ext cx="82022" cy="46981"/>
          </a:xfrm>
          <a:prstGeom prst="triangle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클립아트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4FA83EC5-9B35-443A-8D95-1F660C8628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84263" y="613458"/>
            <a:ext cx="162332" cy="16233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5827D84B-CA5D-4A09-BDF3-5AA23B80E2FA}"/>
              </a:ext>
            </a:extLst>
          </p:cNvPr>
          <p:cNvSpPr/>
          <p:nvPr/>
        </p:nvSpPr>
        <p:spPr>
          <a:xfrm>
            <a:off x="959216" y="472460"/>
            <a:ext cx="1282723" cy="54347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F599714-EBE4-456C-ADD8-9DD0C8BCA3E2}"/>
              </a:ext>
            </a:extLst>
          </p:cNvPr>
          <p:cNvSpPr txBox="1"/>
          <p:nvPr/>
        </p:nvSpPr>
        <p:spPr>
          <a:xfrm>
            <a:off x="988871" y="534925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>
                <a:solidFill>
                  <a:srgbClr val="B7472A"/>
                </a:solidFill>
              </a:rPr>
              <a:t>첫 번째 목차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9A998D1B-995D-4507-AEBB-E6D58CE47A5C}"/>
              </a:ext>
            </a:extLst>
          </p:cNvPr>
          <p:cNvCxnSpPr>
            <a:cxnSpLocks/>
          </p:cNvCxnSpPr>
          <p:nvPr/>
        </p:nvCxnSpPr>
        <p:spPr>
          <a:xfrm>
            <a:off x="2096902" y="1840374"/>
            <a:ext cx="0" cy="4946445"/>
          </a:xfrm>
          <a:prstGeom prst="line">
            <a:avLst/>
          </a:prstGeom>
          <a:solidFill>
            <a:srgbClr val="FFFFFF"/>
          </a:solidFill>
          <a:ln w="127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A537C724-BEA6-4260-B2DD-CB8D65DF100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0" y="1098408"/>
            <a:ext cx="449468" cy="449468"/>
          </a:xfrm>
          <a:prstGeom prst="rect">
            <a:avLst/>
          </a:prstGeom>
        </p:spPr>
      </p:pic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9E146224-E699-4DA0-BE67-8BB982D086BB}"/>
              </a:ext>
            </a:extLst>
          </p:cNvPr>
          <p:cNvCxnSpPr/>
          <p:nvPr/>
        </p:nvCxnSpPr>
        <p:spPr>
          <a:xfrm>
            <a:off x="4040886" y="962625"/>
            <a:ext cx="0" cy="757155"/>
          </a:xfrm>
          <a:prstGeom prst="line">
            <a:avLst/>
          </a:prstGeom>
          <a:solidFill>
            <a:srgbClr val="FFFFFF"/>
          </a:solidFill>
          <a:ln w="127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="" xmlns:a16="http://schemas.microsoft.com/office/drawing/2014/main" id="{A98F0183-15C5-403E-85BA-6D21DB32FFA1}"/>
              </a:ext>
            </a:extLst>
          </p:cNvPr>
          <p:cNvCxnSpPr>
            <a:cxnSpLocks/>
          </p:cNvCxnSpPr>
          <p:nvPr/>
        </p:nvCxnSpPr>
        <p:spPr>
          <a:xfrm>
            <a:off x="9828662" y="1840374"/>
            <a:ext cx="0" cy="4946445"/>
          </a:xfrm>
          <a:prstGeom prst="line">
            <a:avLst/>
          </a:prstGeom>
          <a:solidFill>
            <a:srgbClr val="FFFFFF"/>
          </a:solidFill>
          <a:ln w="127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0F6B6F17-80BE-463F-9D07-AB2B4C563088}"/>
              </a:ext>
            </a:extLst>
          </p:cNvPr>
          <p:cNvSpPr txBox="1"/>
          <p:nvPr/>
        </p:nvSpPr>
        <p:spPr>
          <a:xfrm>
            <a:off x="9894803" y="1855639"/>
            <a:ext cx="10005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en-US" altLang="ko-KR" sz="2200" dirty="0" err="1" smtClean="0">
                <a:solidFill>
                  <a:srgbClr val="D24726"/>
                </a:solidFill>
              </a:rPr>
              <a:t>MysQL</a:t>
            </a:r>
            <a:endParaRPr lang="ko-KR" altLang="en-US" sz="2200" dirty="0">
              <a:solidFill>
                <a:srgbClr val="D24726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D5529EFC-10ED-4C49-9D2E-416DCC8DA09F}"/>
              </a:ext>
            </a:extLst>
          </p:cNvPr>
          <p:cNvSpPr/>
          <p:nvPr/>
        </p:nvSpPr>
        <p:spPr>
          <a:xfrm>
            <a:off x="350928" y="5428603"/>
            <a:ext cx="1592164" cy="1151912"/>
          </a:xfrm>
          <a:prstGeom prst="rect">
            <a:avLst/>
          </a:prstGeom>
          <a:noFill/>
          <a:ln w="34925">
            <a:solidFill>
              <a:srgbClr val="EF6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="" xmlns:a16="http://schemas.microsoft.com/office/drawing/2014/main" id="{7B1BD5DE-CEAB-4819-B995-C3748F3FF4D6}"/>
              </a:ext>
            </a:extLst>
          </p:cNvPr>
          <p:cNvSpPr/>
          <p:nvPr/>
        </p:nvSpPr>
        <p:spPr>
          <a:xfrm rot="10800000">
            <a:off x="11454567" y="2023620"/>
            <a:ext cx="114325" cy="65484"/>
          </a:xfrm>
          <a:prstGeom prst="triangle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 descr="개체이(가) 표시된 사진&#10;&#10;높은 신뢰도로 생성된 설명">
            <a:extLst>
              <a:ext uri="{FF2B5EF4-FFF2-40B4-BE49-F238E27FC236}">
                <a16:creationId xmlns="" xmlns:a16="http://schemas.microsoft.com/office/drawing/2014/main" id="{C478D07C-2AE2-4106-85FF-885EC6008958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3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053" y="1893135"/>
            <a:ext cx="345570" cy="37747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736ED977-90C7-403D-848E-F0A1EBFCD2AB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462" y="1045537"/>
            <a:ext cx="416406" cy="416406"/>
          </a:xfrm>
          <a:prstGeom prst="rect">
            <a:avLst/>
          </a:prstGeom>
        </p:spPr>
      </p:pic>
      <p:cxnSp>
        <p:nvCxnSpPr>
          <p:cNvPr id="79" name="직선 연결선 78">
            <a:extLst>
              <a:ext uri="{FF2B5EF4-FFF2-40B4-BE49-F238E27FC236}">
                <a16:creationId xmlns="" xmlns:a16="http://schemas.microsoft.com/office/drawing/2014/main" id="{5754B8E6-12B0-4859-997E-6A2B1109B78F}"/>
              </a:ext>
            </a:extLst>
          </p:cNvPr>
          <p:cNvCxnSpPr/>
          <p:nvPr/>
        </p:nvCxnSpPr>
        <p:spPr>
          <a:xfrm>
            <a:off x="5000444" y="962625"/>
            <a:ext cx="0" cy="757155"/>
          </a:xfrm>
          <a:prstGeom prst="line">
            <a:avLst/>
          </a:prstGeom>
          <a:solidFill>
            <a:srgbClr val="FFFFFF"/>
          </a:solidFill>
          <a:ln w="127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8C91B0B0-02E1-4220-803E-B19391D48F26}"/>
              </a:ext>
            </a:extLst>
          </p:cNvPr>
          <p:cNvSpPr txBox="1"/>
          <p:nvPr/>
        </p:nvSpPr>
        <p:spPr>
          <a:xfrm>
            <a:off x="4225817" y="1461943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준비물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E2A4607C-883C-4F54-9DF4-245D04865C1E}"/>
              </a:ext>
            </a:extLst>
          </p:cNvPr>
          <p:cNvSpPr txBox="1"/>
          <p:nvPr/>
        </p:nvSpPr>
        <p:spPr>
          <a:xfrm>
            <a:off x="10092580" y="2367915"/>
            <a:ext cx="194365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데이터베이스 설계 및 연동</a:t>
            </a:r>
            <a:endParaRPr lang="ko-KR" altLang="en-US" sz="1400" dirty="0">
              <a:solidFill>
                <a:srgbClr val="525252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5568D683-760A-4A23-A1BA-70C7789C7EFF}"/>
              </a:ext>
            </a:extLst>
          </p:cNvPr>
          <p:cNvSpPr txBox="1"/>
          <p:nvPr/>
        </p:nvSpPr>
        <p:spPr>
          <a:xfrm>
            <a:off x="10095097" y="2910515"/>
            <a:ext cx="1941131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f</a:t>
            </a:r>
            <a:r>
              <a:rPr lang="en-US" altLang="ko-KR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ood, notice, </a:t>
            </a:r>
            <a:r>
              <a:rPr lang="en-US" altLang="ko-KR" sz="1400" dirty="0" err="1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eatInfo</a:t>
            </a:r>
            <a:r>
              <a:rPr lang="en-US" altLang="ko-KR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en-US" altLang="ko-KR" sz="1400" dirty="0" err="1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qna</a:t>
            </a:r>
            <a:r>
              <a:rPr lang="en-US" altLang="ko-KR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user, follow, comment</a:t>
            </a:r>
            <a:endParaRPr lang="ko-KR" altLang="en-US" sz="1400" dirty="0">
              <a:solidFill>
                <a:srgbClr val="525252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="" xmlns:a16="http://schemas.microsoft.com/office/drawing/2014/main" id="{E339B8E8-20D2-4D10-B5C9-B108B8D1F7C5}"/>
              </a:ext>
            </a:extLst>
          </p:cNvPr>
          <p:cNvSpPr/>
          <p:nvPr/>
        </p:nvSpPr>
        <p:spPr>
          <a:xfrm rot="5400000">
            <a:off x="9977485" y="2490492"/>
            <a:ext cx="142557" cy="8763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="" xmlns:a16="http://schemas.microsoft.com/office/drawing/2014/main" id="{8AB0CF91-C184-494E-B4A2-E729CE8DC976}"/>
              </a:ext>
            </a:extLst>
          </p:cNvPr>
          <p:cNvSpPr/>
          <p:nvPr/>
        </p:nvSpPr>
        <p:spPr>
          <a:xfrm rot="5400000">
            <a:off x="9977485" y="3041857"/>
            <a:ext cx="142557" cy="8763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C4A0FA1F-2AA8-4132-8BDC-C7427A2EDC52}"/>
              </a:ext>
            </a:extLst>
          </p:cNvPr>
          <p:cNvSpPr txBox="1"/>
          <p:nvPr/>
        </p:nvSpPr>
        <p:spPr>
          <a:xfrm>
            <a:off x="747289" y="1141148"/>
            <a:ext cx="2173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SafeFood</a:t>
            </a:r>
            <a:r>
              <a:rPr lang="ko-KR" altLang="en-US" sz="2000" dirty="0" smtClean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 기술</a:t>
            </a:r>
            <a:endParaRPr lang="ko-KR" altLang="en-US" sz="2000" dirty="0">
              <a:solidFill>
                <a:srgbClr val="444444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85341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72651BE6-CC73-477C-8BFE-1EC02719ACF9}"/>
              </a:ext>
            </a:extLst>
          </p:cNvPr>
          <p:cNvSpPr/>
          <p:nvPr/>
        </p:nvSpPr>
        <p:spPr>
          <a:xfrm>
            <a:off x="2279510" y="1935833"/>
            <a:ext cx="7361840" cy="472681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87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2A2AA68-9CF8-47AD-8B64-C61DF8EF5B7D}"/>
              </a:ext>
            </a:extLst>
          </p:cNvPr>
          <p:cNvSpPr/>
          <p:nvPr/>
        </p:nvSpPr>
        <p:spPr>
          <a:xfrm>
            <a:off x="365760" y="357453"/>
            <a:ext cx="1553992" cy="11100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D0405F63-5464-428C-8C0C-3DD187C02637}"/>
              </a:ext>
            </a:extLst>
          </p:cNvPr>
          <p:cNvSpPr txBox="1"/>
          <p:nvPr/>
        </p:nvSpPr>
        <p:spPr>
          <a:xfrm>
            <a:off x="71118" y="266989"/>
            <a:ext cx="21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72727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endParaRPr lang="ko-KR" altLang="en-US" dirty="0">
              <a:solidFill>
                <a:srgbClr val="72727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44F66EF1-F0D5-4690-A7E6-58E29FCD4E39}"/>
              </a:ext>
            </a:extLst>
          </p:cNvPr>
          <p:cNvSpPr/>
          <p:nvPr/>
        </p:nvSpPr>
        <p:spPr>
          <a:xfrm>
            <a:off x="365760" y="1652308"/>
            <a:ext cx="1553992" cy="111005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84C5D58-E177-4812-97E5-0A2CD3816217}"/>
              </a:ext>
            </a:extLst>
          </p:cNvPr>
          <p:cNvSpPr txBox="1"/>
          <p:nvPr/>
        </p:nvSpPr>
        <p:spPr>
          <a:xfrm>
            <a:off x="71118" y="1561844"/>
            <a:ext cx="21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72727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endParaRPr lang="ko-KR" altLang="en-US" dirty="0">
              <a:solidFill>
                <a:srgbClr val="72727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975F2F4C-052D-49FD-9074-774B96EAB239}"/>
              </a:ext>
            </a:extLst>
          </p:cNvPr>
          <p:cNvSpPr/>
          <p:nvPr/>
        </p:nvSpPr>
        <p:spPr>
          <a:xfrm>
            <a:off x="365760" y="2947163"/>
            <a:ext cx="1553992" cy="1110050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671BB161-0A6C-459F-856A-AF2240753360}"/>
              </a:ext>
            </a:extLst>
          </p:cNvPr>
          <p:cNvSpPr txBox="1"/>
          <p:nvPr/>
        </p:nvSpPr>
        <p:spPr>
          <a:xfrm>
            <a:off x="71118" y="2856699"/>
            <a:ext cx="21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72727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  <a:endParaRPr lang="ko-KR" altLang="en-US" dirty="0">
              <a:solidFill>
                <a:srgbClr val="72727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343CBC84-4F41-44E1-A244-F698EFD19409}"/>
              </a:ext>
            </a:extLst>
          </p:cNvPr>
          <p:cNvSpPr/>
          <p:nvPr/>
        </p:nvSpPr>
        <p:spPr>
          <a:xfrm>
            <a:off x="365760" y="4242018"/>
            <a:ext cx="1553992" cy="1110050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9F28B343-3331-4D3C-83F0-C1D44B94EE9D}"/>
              </a:ext>
            </a:extLst>
          </p:cNvPr>
          <p:cNvSpPr txBox="1"/>
          <p:nvPr/>
        </p:nvSpPr>
        <p:spPr>
          <a:xfrm>
            <a:off x="71118" y="4151554"/>
            <a:ext cx="21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727272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</a:t>
            </a:r>
            <a:endParaRPr lang="ko-KR" altLang="en-US" dirty="0">
              <a:solidFill>
                <a:srgbClr val="727272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14D11AB0-3BF5-42E7-86FE-CC6A1C20B0A6}"/>
              </a:ext>
            </a:extLst>
          </p:cNvPr>
          <p:cNvSpPr/>
          <p:nvPr/>
        </p:nvSpPr>
        <p:spPr>
          <a:xfrm>
            <a:off x="365760" y="5536873"/>
            <a:ext cx="1553992" cy="111005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B31F12AD-277B-40C0-BB68-60E8FFF8996F}"/>
              </a:ext>
            </a:extLst>
          </p:cNvPr>
          <p:cNvSpPr txBox="1"/>
          <p:nvPr/>
        </p:nvSpPr>
        <p:spPr>
          <a:xfrm>
            <a:off x="71118" y="5446409"/>
            <a:ext cx="21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rgbClr val="EF6947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defRPr>
            </a:lvl1pPr>
          </a:lstStyle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7755DA6-9BF8-4549-8D5A-B45296D6FD2E}"/>
              </a:ext>
            </a:extLst>
          </p:cNvPr>
          <p:cNvSpPr/>
          <p:nvPr/>
        </p:nvSpPr>
        <p:spPr>
          <a:xfrm>
            <a:off x="-1" y="929640"/>
            <a:ext cx="12191999" cy="831887"/>
          </a:xfrm>
          <a:prstGeom prst="rect">
            <a:avLst/>
          </a:prstGeom>
          <a:solidFill>
            <a:srgbClr val="F3F3F3"/>
          </a:solidFill>
          <a:ln w="1587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EF8B530-54CB-43FD-8526-253D4B915B68}"/>
              </a:ext>
            </a:extLst>
          </p:cNvPr>
          <p:cNvSpPr/>
          <p:nvPr/>
        </p:nvSpPr>
        <p:spPr>
          <a:xfrm>
            <a:off x="0" y="1"/>
            <a:ext cx="12192000" cy="929639"/>
          </a:xfrm>
          <a:prstGeom prst="rect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38709E5-A7CF-40EE-8C42-A1CC89985820}"/>
              </a:ext>
            </a:extLst>
          </p:cNvPr>
          <p:cNvSpPr txBox="1"/>
          <p:nvPr/>
        </p:nvSpPr>
        <p:spPr>
          <a:xfrm>
            <a:off x="5328641" y="66087"/>
            <a:ext cx="1534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별그대</a:t>
            </a:r>
            <a:r>
              <a:rPr lang="ko-KR" altLang="en-US" sz="1600" dirty="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dirty="0" err="1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SafeFood</a:t>
            </a:r>
            <a:endParaRPr lang="ko-KR" altLang="en-US" sz="1600" dirty="0">
              <a:solidFill>
                <a:srgbClr val="EFEFE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635E2E-C418-4292-B533-0E5B1A5F1195}"/>
              </a:ext>
            </a:extLst>
          </p:cNvPr>
          <p:cNvSpPr txBox="1"/>
          <p:nvPr/>
        </p:nvSpPr>
        <p:spPr>
          <a:xfrm>
            <a:off x="163621" y="534925"/>
            <a:ext cx="5854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2BFF185-D754-41A4-B2E5-9D16F38B72A1}"/>
              </a:ext>
            </a:extLst>
          </p:cNvPr>
          <p:cNvSpPr txBox="1"/>
          <p:nvPr/>
        </p:nvSpPr>
        <p:spPr>
          <a:xfrm>
            <a:off x="3945018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세 번째 목차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B7A9A59-4B2D-4141-8FB2-91986A531F9B}"/>
              </a:ext>
            </a:extLst>
          </p:cNvPr>
          <p:cNvSpPr txBox="1"/>
          <p:nvPr/>
        </p:nvSpPr>
        <p:spPr>
          <a:xfrm>
            <a:off x="5437919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네 번째 목차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0600220-8590-4613-AF93-7E0879EBB697}"/>
              </a:ext>
            </a:extLst>
          </p:cNvPr>
          <p:cNvSpPr txBox="1"/>
          <p:nvPr/>
        </p:nvSpPr>
        <p:spPr>
          <a:xfrm>
            <a:off x="6930820" y="534925"/>
            <a:ext cx="238719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어떤 </a:t>
            </a:r>
            <a:r>
              <a:rPr lang="ko-KR" altLang="en-US"/>
              <a:t>작업을 원하시나요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5" name="그림 24" descr="개체이(가) 표시된 사진&#10;&#10;높은 신뢰도로 생성된 설명">
            <a:extLst>
              <a:ext uri="{FF2B5EF4-FFF2-40B4-BE49-F238E27FC236}">
                <a16:creationId xmlns="" xmlns:a16="http://schemas.microsoft.com/office/drawing/2014/main" id="{F046CDCA-12B1-4B25-B6F9-4002DC2934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251" y="39606"/>
            <a:ext cx="396274" cy="43285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FFBBD235-510F-4FA7-BF0A-CAFDC38158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2" y="-51410"/>
            <a:ext cx="371888" cy="43285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76C9A1E9-4CDB-4B45-BCCC-DC1A3CDA86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11" y="147351"/>
            <a:ext cx="164520" cy="15937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75C628C-2FEC-4EA9-AD94-B7A548B738AA}"/>
              </a:ext>
            </a:extLst>
          </p:cNvPr>
          <p:cNvSpPr txBox="1"/>
          <p:nvPr/>
        </p:nvSpPr>
        <p:spPr>
          <a:xfrm>
            <a:off x="258327" y="67992"/>
            <a:ext cx="941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>
                <a:solidFill>
                  <a:srgbClr val="E86E58"/>
                </a:solidFill>
              </a:rPr>
              <a:t>자동저장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97C4E320-15DB-4416-ABFB-9534E552A186}"/>
              </a:ext>
            </a:extLst>
          </p:cNvPr>
          <p:cNvSpPr/>
          <p:nvPr/>
        </p:nvSpPr>
        <p:spPr>
          <a:xfrm>
            <a:off x="1183005" y="119380"/>
            <a:ext cx="539115" cy="210133"/>
          </a:xfrm>
          <a:prstGeom prst="roundRect">
            <a:avLst>
              <a:gd name="adj" fmla="val 50000"/>
            </a:avLst>
          </a:prstGeom>
          <a:noFill/>
          <a:ln w="15875">
            <a:solidFill>
              <a:srgbClr val="E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9CF116E-A7B2-4DF0-AE35-851AA544A6AB}"/>
              </a:ext>
            </a:extLst>
          </p:cNvPr>
          <p:cNvSpPr txBox="1"/>
          <p:nvPr/>
        </p:nvSpPr>
        <p:spPr>
          <a:xfrm>
            <a:off x="1437712" y="89756"/>
            <a:ext cx="26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1200" dirty="0">
                <a:solidFill>
                  <a:srgbClr val="E86E58"/>
                </a:solidFill>
              </a:rPr>
              <a:t>끔</a:t>
            </a: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7AC70377-BE0E-44BD-9415-F2C395B54287}"/>
              </a:ext>
            </a:extLst>
          </p:cNvPr>
          <p:cNvSpPr/>
          <p:nvPr/>
        </p:nvSpPr>
        <p:spPr>
          <a:xfrm>
            <a:off x="1243120" y="168306"/>
            <a:ext cx="120112" cy="120112"/>
          </a:xfrm>
          <a:prstGeom prst="ellipse">
            <a:avLst/>
          </a:prstGeom>
          <a:solidFill>
            <a:srgbClr val="E86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0A5DA02A-07C9-494B-A8E8-C686324650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062" y="123674"/>
            <a:ext cx="172688" cy="19300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3A437F5F-43A9-42EC-8CFB-047856BD7B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86" y="123674"/>
            <a:ext cx="226849" cy="1930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251E60E9-DD57-4F90-BBC8-DC366D0FDA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03750" y="123674"/>
            <a:ext cx="226849" cy="193003"/>
          </a:xfrm>
          <a:prstGeom prst="rect">
            <a:avLst/>
          </a:prstGeom>
        </p:spPr>
      </p:pic>
      <p:sp>
        <p:nvSpPr>
          <p:cNvPr id="37" name="이등변 삼각형 36">
            <a:extLst>
              <a:ext uri="{FF2B5EF4-FFF2-40B4-BE49-F238E27FC236}">
                <a16:creationId xmlns="" xmlns:a16="http://schemas.microsoft.com/office/drawing/2014/main" id="{112F5462-DB2E-4D3B-842C-3C25F50BBA7E}"/>
              </a:ext>
            </a:extLst>
          </p:cNvPr>
          <p:cNvSpPr/>
          <p:nvPr/>
        </p:nvSpPr>
        <p:spPr>
          <a:xfrm rot="10800000">
            <a:off x="3056951" y="231280"/>
            <a:ext cx="82022" cy="46981"/>
          </a:xfrm>
          <a:prstGeom prst="triangle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클립아트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4FA83EC5-9B35-443A-8D95-1F660C8628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84263" y="613458"/>
            <a:ext cx="162332" cy="16233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5827D84B-CA5D-4A09-BDF3-5AA23B80E2FA}"/>
              </a:ext>
            </a:extLst>
          </p:cNvPr>
          <p:cNvSpPr/>
          <p:nvPr/>
        </p:nvSpPr>
        <p:spPr>
          <a:xfrm>
            <a:off x="959216" y="472460"/>
            <a:ext cx="1282723" cy="54347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F599714-EBE4-456C-ADD8-9DD0C8BCA3E2}"/>
              </a:ext>
            </a:extLst>
          </p:cNvPr>
          <p:cNvSpPr txBox="1"/>
          <p:nvPr/>
        </p:nvSpPr>
        <p:spPr>
          <a:xfrm>
            <a:off x="988871" y="534925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>
                <a:solidFill>
                  <a:srgbClr val="B7472A"/>
                </a:solidFill>
              </a:rPr>
              <a:t>첫 번째 목차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9A998D1B-995D-4507-AEBB-E6D58CE47A5C}"/>
              </a:ext>
            </a:extLst>
          </p:cNvPr>
          <p:cNvCxnSpPr>
            <a:cxnSpLocks/>
          </p:cNvCxnSpPr>
          <p:nvPr/>
        </p:nvCxnSpPr>
        <p:spPr>
          <a:xfrm>
            <a:off x="2096902" y="1840374"/>
            <a:ext cx="0" cy="4946445"/>
          </a:xfrm>
          <a:prstGeom prst="line">
            <a:avLst/>
          </a:prstGeom>
          <a:solidFill>
            <a:srgbClr val="FFFFFF"/>
          </a:solidFill>
          <a:ln w="127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FCA44957-59F9-41D7-97BE-CD75134BA86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0" y="1098408"/>
            <a:ext cx="449468" cy="449468"/>
          </a:xfrm>
          <a:prstGeom prst="rect">
            <a:avLst/>
          </a:prstGeom>
        </p:spPr>
      </p:pic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8D70EA9A-4EC2-4787-8CFE-EF08EF346691}"/>
              </a:ext>
            </a:extLst>
          </p:cNvPr>
          <p:cNvCxnSpPr/>
          <p:nvPr/>
        </p:nvCxnSpPr>
        <p:spPr>
          <a:xfrm>
            <a:off x="4040886" y="962625"/>
            <a:ext cx="0" cy="757155"/>
          </a:xfrm>
          <a:prstGeom prst="line">
            <a:avLst/>
          </a:prstGeom>
          <a:solidFill>
            <a:srgbClr val="FFFFFF"/>
          </a:solidFill>
          <a:ln w="127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9EFAAD94-5496-4425-9A5B-1903D575B2C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462" y="1045537"/>
            <a:ext cx="416406" cy="416406"/>
          </a:xfrm>
          <a:prstGeom prst="rect">
            <a:avLst/>
          </a:prstGeom>
        </p:spPr>
      </p:pic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D5A0B8B3-7629-43BA-878A-8900DB35A465}"/>
              </a:ext>
            </a:extLst>
          </p:cNvPr>
          <p:cNvCxnSpPr/>
          <p:nvPr/>
        </p:nvCxnSpPr>
        <p:spPr>
          <a:xfrm>
            <a:off x="5000444" y="962625"/>
            <a:ext cx="0" cy="757155"/>
          </a:xfrm>
          <a:prstGeom prst="line">
            <a:avLst/>
          </a:prstGeom>
          <a:solidFill>
            <a:srgbClr val="FFFFFF"/>
          </a:solidFill>
          <a:ln w="127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="" xmlns:a16="http://schemas.microsoft.com/office/drawing/2014/main" id="{7D5E27C9-AB25-4C92-8E91-D7D1F0DC8668}"/>
              </a:ext>
            </a:extLst>
          </p:cNvPr>
          <p:cNvCxnSpPr>
            <a:cxnSpLocks/>
          </p:cNvCxnSpPr>
          <p:nvPr/>
        </p:nvCxnSpPr>
        <p:spPr>
          <a:xfrm>
            <a:off x="9828662" y="1840374"/>
            <a:ext cx="0" cy="4946445"/>
          </a:xfrm>
          <a:prstGeom prst="line">
            <a:avLst/>
          </a:prstGeom>
          <a:solidFill>
            <a:srgbClr val="FFFFFF"/>
          </a:solidFill>
          <a:ln w="127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87BE59AE-E0EB-46B6-BE24-34826D58B926}"/>
              </a:ext>
            </a:extLst>
          </p:cNvPr>
          <p:cNvSpPr txBox="1"/>
          <p:nvPr/>
        </p:nvSpPr>
        <p:spPr>
          <a:xfrm>
            <a:off x="9894803" y="1855639"/>
            <a:ext cx="13548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en-US" altLang="ko-KR" sz="2200" dirty="0" smtClean="0">
                <a:solidFill>
                  <a:srgbClr val="D24726"/>
                </a:solidFill>
              </a:rPr>
              <a:t>SHA-256</a:t>
            </a:r>
            <a:endParaRPr lang="ko-KR" altLang="en-US" sz="2200" dirty="0">
              <a:solidFill>
                <a:srgbClr val="D24726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A36EAF06-42A7-4612-BC43-E61D2EC0F357}"/>
              </a:ext>
            </a:extLst>
          </p:cNvPr>
          <p:cNvSpPr/>
          <p:nvPr/>
        </p:nvSpPr>
        <p:spPr>
          <a:xfrm>
            <a:off x="350928" y="5515942"/>
            <a:ext cx="1592164" cy="1151912"/>
          </a:xfrm>
          <a:prstGeom prst="rect">
            <a:avLst/>
          </a:prstGeom>
          <a:noFill/>
          <a:ln w="34925">
            <a:solidFill>
              <a:srgbClr val="EF6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="" xmlns:a16="http://schemas.microsoft.com/office/drawing/2014/main" id="{9ABE046B-9FB3-4E0B-B977-54EA3FA8B900}"/>
              </a:ext>
            </a:extLst>
          </p:cNvPr>
          <p:cNvSpPr/>
          <p:nvPr/>
        </p:nvSpPr>
        <p:spPr>
          <a:xfrm rot="10800000">
            <a:off x="11454567" y="2023620"/>
            <a:ext cx="114325" cy="65484"/>
          </a:xfrm>
          <a:prstGeom prst="triangle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 descr="개체이(가) 표시된 사진&#10;&#10;높은 신뢰도로 생성된 설명">
            <a:extLst>
              <a:ext uri="{FF2B5EF4-FFF2-40B4-BE49-F238E27FC236}">
                <a16:creationId xmlns="" xmlns:a16="http://schemas.microsoft.com/office/drawing/2014/main" id="{D338D10E-D83B-4124-B3C4-E13D47E0528F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3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053" y="1893135"/>
            <a:ext cx="345570" cy="3774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CD869FB-643D-4D5C-A723-2CC1C55A2156}"/>
              </a:ext>
            </a:extLst>
          </p:cNvPr>
          <p:cNvSpPr txBox="1"/>
          <p:nvPr/>
        </p:nvSpPr>
        <p:spPr>
          <a:xfrm>
            <a:off x="2452117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두 번째 목차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9728C9B1-827F-4163-A7D2-3DF0FE5023A7}"/>
              </a:ext>
            </a:extLst>
          </p:cNvPr>
          <p:cNvSpPr txBox="1"/>
          <p:nvPr/>
        </p:nvSpPr>
        <p:spPr>
          <a:xfrm>
            <a:off x="4225817" y="1461943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준비물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3264BE06-0747-4628-B7DE-F4A858C064FE}"/>
              </a:ext>
            </a:extLst>
          </p:cNvPr>
          <p:cNvSpPr txBox="1"/>
          <p:nvPr/>
        </p:nvSpPr>
        <p:spPr>
          <a:xfrm>
            <a:off x="10092580" y="2367915"/>
            <a:ext cx="194365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안전한 </a:t>
            </a:r>
            <a:r>
              <a:rPr lang="ko-KR" altLang="en-US" sz="1400" dirty="0" err="1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해쉬</a:t>
            </a:r>
            <a:r>
              <a:rPr lang="ko-KR" altLang="en-US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알고리즘</a:t>
            </a:r>
            <a:endParaRPr lang="ko-KR" altLang="en-US" sz="1400" dirty="0">
              <a:solidFill>
                <a:srgbClr val="525252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1CD238AC-F325-4477-B9AF-C0A948AC508F}"/>
              </a:ext>
            </a:extLst>
          </p:cNvPr>
          <p:cNvSpPr txBox="1"/>
          <p:nvPr/>
        </p:nvSpPr>
        <p:spPr>
          <a:xfrm>
            <a:off x="10095099" y="2762358"/>
            <a:ext cx="1941131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사용자 테이블의 </a:t>
            </a:r>
            <a:r>
              <a:rPr lang="en-US" altLang="ko-KR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password </a:t>
            </a:r>
            <a:r>
              <a:rPr lang="ko-KR" altLang="en-US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칼럼 암호화</a:t>
            </a:r>
            <a:endParaRPr lang="ko-KR" altLang="en-US" sz="1400" dirty="0">
              <a:solidFill>
                <a:srgbClr val="525252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="" xmlns:a16="http://schemas.microsoft.com/office/drawing/2014/main" id="{13078006-E8F9-4BA5-98EB-49B036237C19}"/>
              </a:ext>
            </a:extLst>
          </p:cNvPr>
          <p:cNvSpPr/>
          <p:nvPr/>
        </p:nvSpPr>
        <p:spPr>
          <a:xfrm rot="5400000">
            <a:off x="9977485" y="2490492"/>
            <a:ext cx="142557" cy="8763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="" xmlns:a16="http://schemas.microsoft.com/office/drawing/2014/main" id="{671E79B7-810E-4E27-A266-33C12C25D985}"/>
              </a:ext>
            </a:extLst>
          </p:cNvPr>
          <p:cNvSpPr/>
          <p:nvPr/>
        </p:nvSpPr>
        <p:spPr>
          <a:xfrm rot="5400000">
            <a:off x="9977487" y="2893700"/>
            <a:ext cx="142557" cy="87630"/>
          </a:xfrm>
          <a:prstGeom prst="triangle">
            <a:avLst/>
          </a:prstGeom>
          <a:solidFill>
            <a:srgbClr val="FFFFFF"/>
          </a:solidFill>
          <a:ln w="9525"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C4A0FA1F-2AA8-4132-8BDC-C7427A2EDC52}"/>
              </a:ext>
            </a:extLst>
          </p:cNvPr>
          <p:cNvSpPr txBox="1"/>
          <p:nvPr/>
        </p:nvSpPr>
        <p:spPr>
          <a:xfrm>
            <a:off x="747289" y="1141148"/>
            <a:ext cx="2173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SafeFood</a:t>
            </a:r>
            <a:r>
              <a:rPr lang="ko-KR" altLang="en-US" sz="2000" dirty="0" smtClean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 기술</a:t>
            </a:r>
            <a:endParaRPr lang="ko-KR" altLang="en-US" sz="2000" dirty="0">
              <a:solidFill>
                <a:srgbClr val="444444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350358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7755DA6-9BF8-4549-8D5A-B45296D6FD2E}"/>
              </a:ext>
            </a:extLst>
          </p:cNvPr>
          <p:cNvSpPr/>
          <p:nvPr/>
        </p:nvSpPr>
        <p:spPr>
          <a:xfrm>
            <a:off x="-1" y="929640"/>
            <a:ext cx="12191999" cy="831887"/>
          </a:xfrm>
          <a:prstGeom prst="rect">
            <a:avLst/>
          </a:prstGeom>
          <a:solidFill>
            <a:srgbClr val="F3F3F3"/>
          </a:solidFill>
          <a:ln w="1587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EF8B530-54CB-43FD-8526-253D4B915B68}"/>
              </a:ext>
            </a:extLst>
          </p:cNvPr>
          <p:cNvSpPr/>
          <p:nvPr/>
        </p:nvSpPr>
        <p:spPr>
          <a:xfrm>
            <a:off x="0" y="1"/>
            <a:ext cx="12192000" cy="929639"/>
          </a:xfrm>
          <a:prstGeom prst="rect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38709E5-A7CF-40EE-8C42-A1CC89985820}"/>
              </a:ext>
            </a:extLst>
          </p:cNvPr>
          <p:cNvSpPr txBox="1"/>
          <p:nvPr/>
        </p:nvSpPr>
        <p:spPr>
          <a:xfrm>
            <a:off x="5328641" y="66087"/>
            <a:ext cx="1534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별그대</a:t>
            </a:r>
            <a:r>
              <a:rPr lang="ko-KR" altLang="en-US" sz="1600" dirty="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dirty="0" err="1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SafeFood</a:t>
            </a:r>
            <a:endParaRPr lang="ko-KR" altLang="en-US" sz="1600" dirty="0">
              <a:solidFill>
                <a:srgbClr val="EFEFE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635E2E-C418-4292-B533-0E5B1A5F1195}"/>
              </a:ext>
            </a:extLst>
          </p:cNvPr>
          <p:cNvSpPr txBox="1"/>
          <p:nvPr/>
        </p:nvSpPr>
        <p:spPr>
          <a:xfrm>
            <a:off x="163621" y="534925"/>
            <a:ext cx="5854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B7A9A59-4B2D-4141-8FB2-91986A531F9B}"/>
              </a:ext>
            </a:extLst>
          </p:cNvPr>
          <p:cNvSpPr txBox="1"/>
          <p:nvPr/>
        </p:nvSpPr>
        <p:spPr>
          <a:xfrm>
            <a:off x="5437919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네 번째 목차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0600220-8590-4613-AF93-7E0879EBB697}"/>
              </a:ext>
            </a:extLst>
          </p:cNvPr>
          <p:cNvSpPr txBox="1"/>
          <p:nvPr/>
        </p:nvSpPr>
        <p:spPr>
          <a:xfrm>
            <a:off x="6930820" y="534925"/>
            <a:ext cx="238719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어떤 </a:t>
            </a:r>
            <a:r>
              <a:rPr lang="ko-KR" altLang="en-US"/>
              <a:t>작업을 원하시나요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5" name="그림 24" descr="개체이(가) 표시된 사진&#10;&#10;높은 신뢰도로 생성된 설명">
            <a:extLst>
              <a:ext uri="{FF2B5EF4-FFF2-40B4-BE49-F238E27FC236}">
                <a16:creationId xmlns="" xmlns:a16="http://schemas.microsoft.com/office/drawing/2014/main" id="{F046CDCA-12B1-4B25-B6F9-4002DC293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251" y="39606"/>
            <a:ext cx="396274" cy="43285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FFBBD235-510F-4FA7-BF0A-CAFDC3815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2" y="-51410"/>
            <a:ext cx="371888" cy="43285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76C9A1E9-4CDB-4B45-BCCC-DC1A3CDA8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11" y="147351"/>
            <a:ext cx="164520" cy="15937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75C628C-2FEC-4EA9-AD94-B7A548B738AA}"/>
              </a:ext>
            </a:extLst>
          </p:cNvPr>
          <p:cNvSpPr txBox="1"/>
          <p:nvPr/>
        </p:nvSpPr>
        <p:spPr>
          <a:xfrm>
            <a:off x="258327" y="67992"/>
            <a:ext cx="941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>
                <a:solidFill>
                  <a:srgbClr val="E86E58"/>
                </a:solidFill>
              </a:rPr>
              <a:t>자동저장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97C4E320-15DB-4416-ABFB-9534E552A186}"/>
              </a:ext>
            </a:extLst>
          </p:cNvPr>
          <p:cNvSpPr/>
          <p:nvPr/>
        </p:nvSpPr>
        <p:spPr>
          <a:xfrm>
            <a:off x="1183005" y="119380"/>
            <a:ext cx="539115" cy="210133"/>
          </a:xfrm>
          <a:prstGeom prst="roundRect">
            <a:avLst>
              <a:gd name="adj" fmla="val 50000"/>
            </a:avLst>
          </a:prstGeom>
          <a:noFill/>
          <a:ln w="15875">
            <a:solidFill>
              <a:srgbClr val="E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9CF116E-A7B2-4DF0-AE35-851AA544A6AB}"/>
              </a:ext>
            </a:extLst>
          </p:cNvPr>
          <p:cNvSpPr txBox="1"/>
          <p:nvPr/>
        </p:nvSpPr>
        <p:spPr>
          <a:xfrm>
            <a:off x="1437712" y="89756"/>
            <a:ext cx="26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1200" dirty="0">
                <a:solidFill>
                  <a:srgbClr val="E86E58"/>
                </a:solidFill>
              </a:rPr>
              <a:t>끔</a:t>
            </a: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7AC70377-BE0E-44BD-9415-F2C395B54287}"/>
              </a:ext>
            </a:extLst>
          </p:cNvPr>
          <p:cNvSpPr/>
          <p:nvPr/>
        </p:nvSpPr>
        <p:spPr>
          <a:xfrm>
            <a:off x="1243120" y="168306"/>
            <a:ext cx="120112" cy="120112"/>
          </a:xfrm>
          <a:prstGeom prst="ellipse">
            <a:avLst/>
          </a:prstGeom>
          <a:solidFill>
            <a:srgbClr val="E86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0A5DA02A-07C9-494B-A8E8-C68632465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062" y="123674"/>
            <a:ext cx="172688" cy="19300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3A437F5F-43A9-42EC-8CFB-047856BD7B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86" y="123674"/>
            <a:ext cx="226849" cy="1930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251E60E9-DD57-4F90-BBC8-DC366D0FDA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03750" y="123674"/>
            <a:ext cx="226849" cy="193003"/>
          </a:xfrm>
          <a:prstGeom prst="rect">
            <a:avLst/>
          </a:prstGeom>
        </p:spPr>
      </p:pic>
      <p:sp>
        <p:nvSpPr>
          <p:cNvPr id="37" name="이등변 삼각형 36">
            <a:extLst>
              <a:ext uri="{FF2B5EF4-FFF2-40B4-BE49-F238E27FC236}">
                <a16:creationId xmlns="" xmlns:a16="http://schemas.microsoft.com/office/drawing/2014/main" id="{112F5462-DB2E-4D3B-842C-3C25F50BBA7E}"/>
              </a:ext>
            </a:extLst>
          </p:cNvPr>
          <p:cNvSpPr/>
          <p:nvPr/>
        </p:nvSpPr>
        <p:spPr>
          <a:xfrm rot="10800000">
            <a:off x="3056951" y="231280"/>
            <a:ext cx="82022" cy="46981"/>
          </a:xfrm>
          <a:prstGeom prst="triangle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클립아트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4FA83EC5-9B35-443A-8D95-1F660C862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84263" y="613458"/>
            <a:ext cx="162332" cy="16233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5827D84B-CA5D-4A09-BDF3-5AA23B80E2FA}"/>
              </a:ext>
            </a:extLst>
          </p:cNvPr>
          <p:cNvSpPr/>
          <p:nvPr/>
        </p:nvSpPr>
        <p:spPr>
          <a:xfrm>
            <a:off x="2452117" y="472460"/>
            <a:ext cx="1282723" cy="54347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F599714-EBE4-456C-ADD8-9DD0C8BCA3E2}"/>
              </a:ext>
            </a:extLst>
          </p:cNvPr>
          <p:cNvSpPr txBox="1"/>
          <p:nvPr/>
        </p:nvSpPr>
        <p:spPr>
          <a:xfrm>
            <a:off x="988871" y="534925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첫 번째 목차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183BD367-D1E5-4FB6-86EF-4264BBAA3E3B}"/>
              </a:ext>
            </a:extLst>
          </p:cNvPr>
          <p:cNvGrpSpPr/>
          <p:nvPr/>
        </p:nvGrpSpPr>
        <p:grpSpPr>
          <a:xfrm>
            <a:off x="134490" y="1884294"/>
            <a:ext cx="8970691" cy="3206698"/>
            <a:chOff x="134490" y="1884294"/>
            <a:chExt cx="8970691" cy="3206698"/>
          </a:xfrm>
        </p:grpSpPr>
        <p:sp>
          <p:nvSpPr>
            <p:cNvPr id="157" name="직사각형 156">
              <a:extLst>
                <a:ext uri="{FF2B5EF4-FFF2-40B4-BE49-F238E27FC236}">
                  <a16:creationId xmlns="" xmlns:a16="http://schemas.microsoft.com/office/drawing/2014/main" id="{3A9A5D75-4936-4ADB-93FA-9B186AC4ABD9}"/>
                </a:ext>
              </a:extLst>
            </p:cNvPr>
            <p:cNvSpPr/>
            <p:nvPr/>
          </p:nvSpPr>
          <p:spPr>
            <a:xfrm>
              <a:off x="134490" y="1884294"/>
              <a:ext cx="4407548" cy="320669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CA2B977F-F1B6-4703-9E9C-DA932F8E3015}"/>
                </a:ext>
              </a:extLst>
            </p:cNvPr>
            <p:cNvSpPr/>
            <p:nvPr/>
          </p:nvSpPr>
          <p:spPr>
            <a:xfrm>
              <a:off x="4697633" y="1884294"/>
              <a:ext cx="4407548" cy="320669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FFC252BD-B229-40E2-B14E-7332B4DF8573}"/>
              </a:ext>
            </a:extLst>
          </p:cNvPr>
          <p:cNvCxnSpPr>
            <a:cxnSpLocks/>
          </p:cNvCxnSpPr>
          <p:nvPr/>
        </p:nvCxnSpPr>
        <p:spPr>
          <a:xfrm>
            <a:off x="9251872" y="1840374"/>
            <a:ext cx="0" cy="4946445"/>
          </a:xfrm>
          <a:prstGeom prst="line">
            <a:avLst/>
          </a:prstGeom>
          <a:solidFill>
            <a:srgbClr val="FFFFFF"/>
          </a:solidFill>
          <a:ln w="127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2419385C-A177-4A9A-AC17-C76BEB786EA0}"/>
              </a:ext>
            </a:extLst>
          </p:cNvPr>
          <p:cNvSpPr txBox="1"/>
          <p:nvPr/>
        </p:nvSpPr>
        <p:spPr>
          <a:xfrm>
            <a:off x="9318013" y="1855639"/>
            <a:ext cx="13276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en-US" altLang="ko-KR" sz="2200" dirty="0" err="1" smtClean="0">
                <a:solidFill>
                  <a:srgbClr val="D24726"/>
                </a:solidFill>
              </a:rPr>
              <a:t>SafeFood</a:t>
            </a:r>
            <a:endParaRPr lang="ko-KR" altLang="en-US" sz="2200" dirty="0">
              <a:solidFill>
                <a:srgbClr val="D24726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AFA74315-1835-41E0-BF79-7F471D56765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" y="1118296"/>
            <a:ext cx="455503" cy="45550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CAAE82C6-B3D7-4585-9AAB-D17C867ACE0C}"/>
              </a:ext>
            </a:extLst>
          </p:cNvPr>
          <p:cNvSpPr txBox="1"/>
          <p:nvPr/>
        </p:nvSpPr>
        <p:spPr>
          <a:xfrm>
            <a:off x="747289" y="1141148"/>
            <a:ext cx="1911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전체 시스템 구조도</a:t>
            </a:r>
            <a:endParaRPr lang="ko-KR" altLang="en-US" sz="2000" dirty="0">
              <a:solidFill>
                <a:srgbClr val="444444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CD869FB-643D-4D5C-A723-2CC1C55A2156}"/>
              </a:ext>
            </a:extLst>
          </p:cNvPr>
          <p:cNvSpPr txBox="1"/>
          <p:nvPr/>
        </p:nvSpPr>
        <p:spPr>
          <a:xfrm>
            <a:off x="2452117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B7472A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두 번째 목차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BD58408C-19E7-43F9-A2F9-80309B779C5E}"/>
              </a:ext>
            </a:extLst>
          </p:cNvPr>
          <p:cNvCxnSpPr/>
          <p:nvPr/>
        </p:nvCxnSpPr>
        <p:spPr>
          <a:xfrm>
            <a:off x="2999366" y="962625"/>
            <a:ext cx="0" cy="757155"/>
          </a:xfrm>
          <a:prstGeom prst="line">
            <a:avLst/>
          </a:prstGeom>
          <a:solidFill>
            <a:srgbClr val="FFFFFF"/>
          </a:solidFill>
          <a:ln w="127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D559ABF4-41B7-442B-89AA-0D4DBE01665A}"/>
              </a:ext>
            </a:extLst>
          </p:cNvPr>
          <p:cNvGrpSpPr/>
          <p:nvPr/>
        </p:nvGrpSpPr>
        <p:grpSpPr>
          <a:xfrm>
            <a:off x="3257575" y="1021524"/>
            <a:ext cx="444352" cy="704752"/>
            <a:chOff x="3211855" y="1064900"/>
            <a:chExt cx="444352" cy="704752"/>
          </a:xfrm>
        </p:grpSpPr>
        <p:pic>
          <p:nvPicPr>
            <p:cNvPr id="38" name="그림 37">
              <a:extLst>
                <a:ext uri="{FF2B5EF4-FFF2-40B4-BE49-F238E27FC236}">
                  <a16:creationId xmlns="" xmlns:a16="http://schemas.microsoft.com/office/drawing/2014/main" id="{B26E36F3-1186-44C7-9DAF-51A877019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8016" y="1064900"/>
              <a:ext cx="432030" cy="43203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5017F50B-60EA-4EBE-93B3-97BE363F619F}"/>
                </a:ext>
              </a:extLst>
            </p:cNvPr>
            <p:cNvSpPr txBox="1"/>
            <p:nvPr/>
          </p:nvSpPr>
          <p:spPr>
            <a:xfrm>
              <a:off x="3211855" y="1508042"/>
              <a:ext cx="4443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444444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막대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EA3E1E4C-7D64-4F66-BA8C-E19DC65D060C}"/>
              </a:ext>
            </a:extLst>
          </p:cNvPr>
          <p:cNvGrpSpPr/>
          <p:nvPr/>
        </p:nvGrpSpPr>
        <p:grpSpPr>
          <a:xfrm>
            <a:off x="4220323" y="1052407"/>
            <a:ext cx="574196" cy="661937"/>
            <a:chOff x="4174603" y="1131508"/>
            <a:chExt cx="574196" cy="661937"/>
          </a:xfrm>
        </p:grpSpPr>
        <p:pic>
          <p:nvPicPr>
            <p:cNvPr id="40" name="그림 39">
              <a:extLst>
                <a:ext uri="{FF2B5EF4-FFF2-40B4-BE49-F238E27FC236}">
                  <a16:creationId xmlns="" xmlns:a16="http://schemas.microsoft.com/office/drawing/2014/main" id="{1F87C251-F276-4BE5-939A-1F7B65151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540" y="1131508"/>
              <a:ext cx="370322" cy="370322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1E70D37F-A386-4F1E-BF85-E8A00104B62F}"/>
                </a:ext>
              </a:extLst>
            </p:cNvPr>
            <p:cNvSpPr txBox="1"/>
            <p:nvPr/>
          </p:nvSpPr>
          <p:spPr>
            <a:xfrm>
              <a:off x="4174603" y="1531835"/>
              <a:ext cx="5741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444444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꺾은선</a:t>
              </a:r>
            </a:p>
          </p:txBody>
        </p:sp>
      </p:grpSp>
      <p:cxnSp>
        <p:nvCxnSpPr>
          <p:cNvPr id="67" name="직선 연결선 66">
            <a:extLst>
              <a:ext uri="{FF2B5EF4-FFF2-40B4-BE49-F238E27FC236}">
                <a16:creationId xmlns="" xmlns:a16="http://schemas.microsoft.com/office/drawing/2014/main" id="{25263B16-D234-4A3A-ACB4-82BE97C71065}"/>
              </a:ext>
            </a:extLst>
          </p:cNvPr>
          <p:cNvCxnSpPr/>
          <p:nvPr/>
        </p:nvCxnSpPr>
        <p:spPr>
          <a:xfrm>
            <a:off x="3992904" y="962625"/>
            <a:ext cx="0" cy="757155"/>
          </a:xfrm>
          <a:prstGeom prst="line">
            <a:avLst/>
          </a:prstGeom>
          <a:solidFill>
            <a:srgbClr val="FFFFFF"/>
          </a:solidFill>
          <a:ln w="127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E9068346-E840-4A3F-997B-F02717E9A684}"/>
              </a:ext>
            </a:extLst>
          </p:cNvPr>
          <p:cNvCxnSpPr/>
          <p:nvPr/>
        </p:nvCxnSpPr>
        <p:spPr>
          <a:xfrm>
            <a:off x="4992648" y="962625"/>
            <a:ext cx="0" cy="757155"/>
          </a:xfrm>
          <a:prstGeom prst="line">
            <a:avLst/>
          </a:prstGeom>
          <a:solidFill>
            <a:srgbClr val="FFFFFF"/>
          </a:solidFill>
          <a:ln w="127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EB142463-DFF8-4391-BBD5-3FFCAC207BF3}"/>
              </a:ext>
            </a:extLst>
          </p:cNvPr>
          <p:cNvSpPr txBox="1"/>
          <p:nvPr/>
        </p:nvSpPr>
        <p:spPr>
          <a:xfrm>
            <a:off x="105016" y="5229308"/>
            <a:ext cx="27142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2200" dirty="0" smtClean="0">
                <a:solidFill>
                  <a:srgbClr val="D24726"/>
                </a:solidFill>
              </a:rPr>
              <a:t>데이터베이스 테이블 구조</a:t>
            </a:r>
            <a:endParaRPr lang="ko-KR" altLang="en-US" sz="2200" dirty="0">
              <a:solidFill>
                <a:srgbClr val="D24726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30DF5CF8-2037-4F2E-8C29-8565BE91B7D2}"/>
              </a:ext>
            </a:extLst>
          </p:cNvPr>
          <p:cNvSpPr txBox="1"/>
          <p:nvPr/>
        </p:nvSpPr>
        <p:spPr>
          <a:xfrm>
            <a:off x="4688262" y="5229307"/>
            <a:ext cx="17956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2200" dirty="0" smtClean="0">
                <a:solidFill>
                  <a:srgbClr val="D24726"/>
                </a:solidFill>
              </a:rPr>
              <a:t>컨트롤러와 </a:t>
            </a:r>
            <a:r>
              <a:rPr lang="en-US" altLang="ko-KR" sz="2200" dirty="0" err="1" smtClean="0">
                <a:solidFill>
                  <a:srgbClr val="D24726"/>
                </a:solidFill>
              </a:rPr>
              <a:t>jsp</a:t>
            </a:r>
            <a:endParaRPr lang="ko-KR" altLang="en-US" sz="2200" dirty="0">
              <a:solidFill>
                <a:srgbClr val="D24726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896C6B17-3FE6-47EE-9068-3C00F1BED1F9}"/>
              </a:ext>
            </a:extLst>
          </p:cNvPr>
          <p:cNvSpPr txBox="1"/>
          <p:nvPr/>
        </p:nvSpPr>
        <p:spPr>
          <a:xfrm>
            <a:off x="105016" y="5667608"/>
            <a:ext cx="427878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7</a:t>
            </a:r>
            <a:r>
              <a:rPr lang="ko-KR" altLang="en-US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개의 테이</a:t>
            </a:r>
            <a:r>
              <a:rPr lang="ko-KR" altLang="en-US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블</a:t>
            </a:r>
            <a:r>
              <a:rPr lang="ko-KR" altLang="en-US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endParaRPr lang="ko-KR" altLang="en-US" sz="1400" dirty="0">
              <a:solidFill>
                <a:srgbClr val="525252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AC83BBED-A2C6-417A-AB56-09509B3F1F07}"/>
              </a:ext>
            </a:extLst>
          </p:cNvPr>
          <p:cNvSpPr txBox="1"/>
          <p:nvPr/>
        </p:nvSpPr>
        <p:spPr>
          <a:xfrm>
            <a:off x="4697633" y="5667608"/>
            <a:ext cx="427878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21</a:t>
            </a:r>
            <a:r>
              <a:rPr lang="ko-KR" altLang="en-US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개의 </a:t>
            </a:r>
            <a:r>
              <a:rPr lang="en-US" altLang="ko-KR" sz="1400" dirty="0" err="1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jsp</a:t>
            </a:r>
            <a:r>
              <a:rPr lang="en-US" altLang="ko-KR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ko-KR" altLang="en-US" sz="1400" dirty="0" smtClean="0">
                <a:solidFill>
                  <a:srgbClr val="525252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파일</a:t>
            </a:r>
            <a:endParaRPr lang="ko-KR" altLang="en-US" sz="1400" dirty="0">
              <a:solidFill>
                <a:srgbClr val="525252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64" name="이등변 삼각형 163">
            <a:extLst>
              <a:ext uri="{FF2B5EF4-FFF2-40B4-BE49-F238E27FC236}">
                <a16:creationId xmlns="" xmlns:a16="http://schemas.microsoft.com/office/drawing/2014/main" id="{51DF0B72-6501-40C7-8CDD-8F04603D987E}"/>
              </a:ext>
            </a:extLst>
          </p:cNvPr>
          <p:cNvSpPr/>
          <p:nvPr/>
        </p:nvSpPr>
        <p:spPr>
          <a:xfrm rot="10800000">
            <a:off x="11454567" y="2023620"/>
            <a:ext cx="114325" cy="65484"/>
          </a:xfrm>
          <a:prstGeom prst="triangle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5" name="그림 164" descr="개체이(가) 표시된 사진&#10;&#10;높은 신뢰도로 생성된 설명">
            <a:extLst>
              <a:ext uri="{FF2B5EF4-FFF2-40B4-BE49-F238E27FC236}">
                <a16:creationId xmlns="" xmlns:a16="http://schemas.microsoft.com/office/drawing/2014/main" id="{5A1417C1-1F90-4DBA-B050-8847D138061C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3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053" y="1893135"/>
            <a:ext cx="345570" cy="377470"/>
          </a:xfrm>
          <a:prstGeom prst="rect">
            <a:avLst/>
          </a:prstGeom>
        </p:spPr>
      </p:pic>
      <p:pic>
        <p:nvPicPr>
          <p:cNvPr id="172" name="그림 171">
            <a:extLst>
              <a:ext uri="{FF2B5EF4-FFF2-40B4-BE49-F238E27FC236}">
                <a16:creationId xmlns="" xmlns:a16="http://schemas.microsoft.com/office/drawing/2014/main" id="{0C7D41B1-81AC-417B-B822-92E299B0EE2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316" y="2374489"/>
            <a:ext cx="338554" cy="338554"/>
          </a:xfrm>
          <a:prstGeom prst="rect">
            <a:avLst/>
          </a:prstGeom>
        </p:spPr>
      </p:pic>
      <p:pic>
        <p:nvPicPr>
          <p:cNvPr id="174" name="그림 173">
            <a:extLst>
              <a:ext uri="{FF2B5EF4-FFF2-40B4-BE49-F238E27FC236}">
                <a16:creationId xmlns="" xmlns:a16="http://schemas.microsoft.com/office/drawing/2014/main" id="{B61101BB-CDD5-4917-ADE2-A0D03279271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689" y="2373806"/>
            <a:ext cx="338554" cy="338554"/>
          </a:xfrm>
          <a:prstGeom prst="rect">
            <a:avLst/>
          </a:prstGeom>
        </p:spPr>
      </p:pic>
      <p:pic>
        <p:nvPicPr>
          <p:cNvPr id="176" name="그림 175">
            <a:extLst>
              <a:ext uri="{FF2B5EF4-FFF2-40B4-BE49-F238E27FC236}">
                <a16:creationId xmlns="" xmlns:a16="http://schemas.microsoft.com/office/drawing/2014/main" id="{27179E11-DAD1-4055-82F1-6256FA91C8D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005" y="2380638"/>
            <a:ext cx="338554" cy="338554"/>
          </a:xfrm>
          <a:prstGeom prst="rect">
            <a:avLst/>
          </a:prstGeom>
        </p:spPr>
      </p:pic>
      <p:pic>
        <p:nvPicPr>
          <p:cNvPr id="178" name="그림 177">
            <a:extLst>
              <a:ext uri="{FF2B5EF4-FFF2-40B4-BE49-F238E27FC236}">
                <a16:creationId xmlns="" xmlns:a16="http://schemas.microsoft.com/office/drawing/2014/main" id="{ECE7744A-D00D-470C-84A9-773C03359D3B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244" y="2380638"/>
            <a:ext cx="338554" cy="338554"/>
          </a:xfrm>
          <a:prstGeom prst="rect">
            <a:avLst/>
          </a:prstGeom>
        </p:spPr>
      </p:pic>
      <p:cxnSp>
        <p:nvCxnSpPr>
          <p:cNvPr id="193" name="직선 연결선 192">
            <a:extLst>
              <a:ext uri="{FF2B5EF4-FFF2-40B4-BE49-F238E27FC236}">
                <a16:creationId xmlns="" xmlns:a16="http://schemas.microsoft.com/office/drawing/2014/main" id="{2F016963-FFCA-4734-AF59-9D70F68C22C9}"/>
              </a:ext>
            </a:extLst>
          </p:cNvPr>
          <p:cNvCxnSpPr>
            <a:cxnSpLocks/>
          </p:cNvCxnSpPr>
          <p:nvPr/>
        </p:nvCxnSpPr>
        <p:spPr>
          <a:xfrm>
            <a:off x="9336590" y="2974937"/>
            <a:ext cx="2763033" cy="6932"/>
          </a:xfrm>
          <a:prstGeom prst="line">
            <a:avLst/>
          </a:prstGeom>
          <a:noFill/>
          <a:ln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97" name="그룹 196">
            <a:extLst>
              <a:ext uri="{FF2B5EF4-FFF2-40B4-BE49-F238E27FC236}">
                <a16:creationId xmlns="" xmlns:a16="http://schemas.microsoft.com/office/drawing/2014/main" id="{CA6746B2-D5D9-4C1E-BC7B-001AF0871CFF}"/>
              </a:ext>
            </a:extLst>
          </p:cNvPr>
          <p:cNvGrpSpPr/>
          <p:nvPr/>
        </p:nvGrpSpPr>
        <p:grpSpPr>
          <a:xfrm>
            <a:off x="10050786" y="2827890"/>
            <a:ext cx="200025" cy="150495"/>
            <a:chOff x="9469755" y="2891790"/>
            <a:chExt cx="200025" cy="150495"/>
          </a:xfrm>
        </p:grpSpPr>
        <p:cxnSp>
          <p:nvCxnSpPr>
            <p:cNvPr id="195" name="직선 연결선 194">
              <a:extLst>
                <a:ext uri="{FF2B5EF4-FFF2-40B4-BE49-F238E27FC236}">
                  <a16:creationId xmlns="" xmlns:a16="http://schemas.microsoft.com/office/drawing/2014/main" id="{9CF459AE-4D2C-416D-BE7E-3FE6B5B4786E}"/>
                </a:ext>
              </a:extLst>
            </p:cNvPr>
            <p:cNvCxnSpPr>
              <a:cxnSpLocks/>
            </p:cNvCxnSpPr>
            <p:nvPr/>
          </p:nvCxnSpPr>
          <p:spPr>
            <a:xfrm>
              <a:off x="9470523" y="3039522"/>
              <a:ext cx="198120" cy="0"/>
            </a:xfrm>
            <a:prstGeom prst="line">
              <a:avLst/>
            </a:prstGeom>
            <a:noFill/>
            <a:ln w="22225"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96" name="자유형: 도형 195">
              <a:extLst>
                <a:ext uri="{FF2B5EF4-FFF2-40B4-BE49-F238E27FC236}">
                  <a16:creationId xmlns="" xmlns:a16="http://schemas.microsoft.com/office/drawing/2014/main" id="{4140B464-B6C4-4E7A-9113-931ECB05A1A4}"/>
                </a:ext>
              </a:extLst>
            </p:cNvPr>
            <p:cNvSpPr/>
            <p:nvPr/>
          </p:nvSpPr>
          <p:spPr>
            <a:xfrm>
              <a:off x="9469755" y="2891790"/>
              <a:ext cx="200025" cy="150495"/>
            </a:xfrm>
            <a:custGeom>
              <a:avLst/>
              <a:gdLst>
                <a:gd name="connsiteX0" fmla="*/ 0 w 200025"/>
                <a:gd name="connsiteY0" fmla="*/ 150495 h 150495"/>
                <a:gd name="connsiteX1" fmla="*/ 97155 w 200025"/>
                <a:gd name="connsiteY1" fmla="*/ 0 h 150495"/>
                <a:gd name="connsiteX2" fmla="*/ 200025 w 200025"/>
                <a:gd name="connsiteY2" fmla="*/ 150495 h 15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025" h="150495">
                  <a:moveTo>
                    <a:pt x="0" y="150495"/>
                  </a:moveTo>
                  <a:lnTo>
                    <a:pt x="97155" y="0"/>
                  </a:lnTo>
                  <a:lnTo>
                    <a:pt x="200025" y="150495"/>
                  </a:lnTo>
                </a:path>
              </a:pathLst>
            </a:custGeom>
            <a:noFill/>
            <a:ln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2BFF185-D754-41A4-B2E5-9D16F38B72A1}"/>
              </a:ext>
            </a:extLst>
          </p:cNvPr>
          <p:cNvSpPr txBox="1"/>
          <p:nvPr/>
        </p:nvSpPr>
        <p:spPr>
          <a:xfrm>
            <a:off x="3945018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세 번째 목차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40" y="1945574"/>
            <a:ext cx="3031727" cy="31454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799" y="1945573"/>
            <a:ext cx="1932815" cy="314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842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7755DA6-9BF8-4549-8D5A-B45296D6FD2E}"/>
              </a:ext>
            </a:extLst>
          </p:cNvPr>
          <p:cNvSpPr/>
          <p:nvPr/>
        </p:nvSpPr>
        <p:spPr>
          <a:xfrm>
            <a:off x="-1" y="929640"/>
            <a:ext cx="12191999" cy="1173480"/>
          </a:xfrm>
          <a:prstGeom prst="rect">
            <a:avLst/>
          </a:prstGeom>
          <a:solidFill>
            <a:srgbClr val="F3F3F3"/>
          </a:solidFill>
          <a:ln w="1587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EF8B530-54CB-43FD-8526-253D4B915B68}"/>
              </a:ext>
            </a:extLst>
          </p:cNvPr>
          <p:cNvSpPr/>
          <p:nvPr/>
        </p:nvSpPr>
        <p:spPr>
          <a:xfrm>
            <a:off x="0" y="1"/>
            <a:ext cx="12192000" cy="929639"/>
          </a:xfrm>
          <a:prstGeom prst="rect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38709E5-A7CF-40EE-8C42-A1CC89985820}"/>
              </a:ext>
            </a:extLst>
          </p:cNvPr>
          <p:cNvSpPr txBox="1"/>
          <p:nvPr/>
        </p:nvSpPr>
        <p:spPr>
          <a:xfrm>
            <a:off x="5328641" y="66087"/>
            <a:ext cx="1534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별그대</a:t>
            </a:r>
            <a:r>
              <a:rPr lang="ko-KR" altLang="en-US" sz="1600" dirty="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dirty="0" err="1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SafeFood</a:t>
            </a:r>
            <a:endParaRPr lang="ko-KR" altLang="en-US" sz="1600" dirty="0">
              <a:solidFill>
                <a:srgbClr val="EFEFE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635E2E-C418-4292-B533-0E5B1A5F1195}"/>
              </a:ext>
            </a:extLst>
          </p:cNvPr>
          <p:cNvSpPr txBox="1"/>
          <p:nvPr/>
        </p:nvSpPr>
        <p:spPr>
          <a:xfrm>
            <a:off x="163621" y="534925"/>
            <a:ext cx="5854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CD869FB-643D-4D5C-A723-2CC1C55A2156}"/>
              </a:ext>
            </a:extLst>
          </p:cNvPr>
          <p:cNvSpPr txBox="1"/>
          <p:nvPr/>
        </p:nvSpPr>
        <p:spPr>
          <a:xfrm>
            <a:off x="2452117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두 번째 목차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0600220-8590-4613-AF93-7E0879EBB697}"/>
              </a:ext>
            </a:extLst>
          </p:cNvPr>
          <p:cNvSpPr txBox="1"/>
          <p:nvPr/>
        </p:nvSpPr>
        <p:spPr>
          <a:xfrm>
            <a:off x="6930820" y="534925"/>
            <a:ext cx="238719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어떤 </a:t>
            </a:r>
            <a:r>
              <a:rPr lang="ko-KR" altLang="en-US"/>
              <a:t>작업을 원하시나요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5" name="그림 24" descr="개체이(가) 표시된 사진&#10;&#10;높은 신뢰도로 생성된 설명">
            <a:extLst>
              <a:ext uri="{FF2B5EF4-FFF2-40B4-BE49-F238E27FC236}">
                <a16:creationId xmlns="" xmlns:a16="http://schemas.microsoft.com/office/drawing/2014/main" id="{F046CDCA-12B1-4B25-B6F9-4002DC293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251" y="39606"/>
            <a:ext cx="396274" cy="43285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FFBBD235-510F-4FA7-BF0A-CAFDC3815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2" y="-51410"/>
            <a:ext cx="371888" cy="43285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76C9A1E9-4CDB-4B45-BCCC-DC1A3CDA8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11" y="147351"/>
            <a:ext cx="164520" cy="15937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75C628C-2FEC-4EA9-AD94-B7A548B738AA}"/>
              </a:ext>
            </a:extLst>
          </p:cNvPr>
          <p:cNvSpPr txBox="1"/>
          <p:nvPr/>
        </p:nvSpPr>
        <p:spPr>
          <a:xfrm>
            <a:off x="258327" y="67992"/>
            <a:ext cx="941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>
                <a:solidFill>
                  <a:srgbClr val="E86E58"/>
                </a:solidFill>
              </a:rPr>
              <a:t>자동저장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97C4E320-15DB-4416-ABFB-9534E552A186}"/>
              </a:ext>
            </a:extLst>
          </p:cNvPr>
          <p:cNvSpPr/>
          <p:nvPr/>
        </p:nvSpPr>
        <p:spPr>
          <a:xfrm>
            <a:off x="1183005" y="119380"/>
            <a:ext cx="539115" cy="210133"/>
          </a:xfrm>
          <a:prstGeom prst="roundRect">
            <a:avLst>
              <a:gd name="adj" fmla="val 50000"/>
            </a:avLst>
          </a:prstGeom>
          <a:noFill/>
          <a:ln w="15875">
            <a:solidFill>
              <a:srgbClr val="E86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9CF116E-A7B2-4DF0-AE35-851AA544A6AB}"/>
              </a:ext>
            </a:extLst>
          </p:cNvPr>
          <p:cNvSpPr txBox="1"/>
          <p:nvPr/>
        </p:nvSpPr>
        <p:spPr>
          <a:xfrm>
            <a:off x="1437712" y="89756"/>
            <a:ext cx="26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1200" dirty="0">
                <a:solidFill>
                  <a:srgbClr val="E86E58"/>
                </a:solidFill>
              </a:rPr>
              <a:t>끔</a:t>
            </a: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7AC70377-BE0E-44BD-9415-F2C395B54287}"/>
              </a:ext>
            </a:extLst>
          </p:cNvPr>
          <p:cNvSpPr/>
          <p:nvPr/>
        </p:nvSpPr>
        <p:spPr>
          <a:xfrm>
            <a:off x="1243120" y="168306"/>
            <a:ext cx="120112" cy="120112"/>
          </a:xfrm>
          <a:prstGeom prst="ellipse">
            <a:avLst/>
          </a:prstGeom>
          <a:solidFill>
            <a:srgbClr val="E86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0A5DA02A-07C9-494B-A8E8-C68632465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062" y="123674"/>
            <a:ext cx="172688" cy="19300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3A437F5F-43A9-42EC-8CFB-047856BD7B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86" y="123674"/>
            <a:ext cx="226849" cy="1930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251E60E9-DD57-4F90-BBC8-DC366D0FDA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03750" y="123674"/>
            <a:ext cx="226849" cy="193003"/>
          </a:xfrm>
          <a:prstGeom prst="rect">
            <a:avLst/>
          </a:prstGeom>
        </p:spPr>
      </p:pic>
      <p:sp>
        <p:nvSpPr>
          <p:cNvPr id="37" name="이등변 삼각형 36">
            <a:extLst>
              <a:ext uri="{FF2B5EF4-FFF2-40B4-BE49-F238E27FC236}">
                <a16:creationId xmlns="" xmlns:a16="http://schemas.microsoft.com/office/drawing/2014/main" id="{112F5462-DB2E-4D3B-842C-3C25F50BBA7E}"/>
              </a:ext>
            </a:extLst>
          </p:cNvPr>
          <p:cNvSpPr/>
          <p:nvPr/>
        </p:nvSpPr>
        <p:spPr>
          <a:xfrm rot="10800000">
            <a:off x="3056951" y="231280"/>
            <a:ext cx="82022" cy="46981"/>
          </a:xfrm>
          <a:prstGeom prst="triangle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클립아트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4FA83EC5-9B35-443A-8D95-1F660C862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84263" y="613458"/>
            <a:ext cx="162332" cy="16233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5827D84B-CA5D-4A09-BDF3-5AA23B80E2FA}"/>
              </a:ext>
            </a:extLst>
          </p:cNvPr>
          <p:cNvSpPr/>
          <p:nvPr/>
        </p:nvSpPr>
        <p:spPr>
          <a:xfrm>
            <a:off x="3940041" y="472460"/>
            <a:ext cx="1282723" cy="54347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F599714-EBE4-456C-ADD8-9DD0C8BCA3E2}"/>
              </a:ext>
            </a:extLst>
          </p:cNvPr>
          <p:cNvSpPr txBox="1"/>
          <p:nvPr/>
        </p:nvSpPr>
        <p:spPr>
          <a:xfrm>
            <a:off x="988871" y="534925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첫 번째 목차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2BFF185-D754-41A4-B2E5-9D16F38B72A1}"/>
              </a:ext>
            </a:extLst>
          </p:cNvPr>
          <p:cNvSpPr txBox="1"/>
          <p:nvPr/>
        </p:nvSpPr>
        <p:spPr>
          <a:xfrm>
            <a:off x="3945018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B7472A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세 번째 목차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F0EADD0F-5E9D-4B5E-BBF5-DBB18AED387C}"/>
              </a:ext>
            </a:extLst>
          </p:cNvPr>
          <p:cNvSpPr/>
          <p:nvPr/>
        </p:nvSpPr>
        <p:spPr>
          <a:xfrm>
            <a:off x="4114743" y="1027358"/>
            <a:ext cx="7954242" cy="978044"/>
          </a:xfrm>
          <a:prstGeom prst="roundRect">
            <a:avLst>
              <a:gd name="adj" fmla="val 6383"/>
            </a:avLst>
          </a:prstGeom>
          <a:solidFill>
            <a:srgbClr val="FFFFFF"/>
          </a:solidFill>
          <a:ln w="15875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B7A9A59-4B2D-4141-8FB2-91986A531F9B}"/>
              </a:ext>
            </a:extLst>
          </p:cNvPr>
          <p:cNvSpPr txBox="1"/>
          <p:nvPr/>
        </p:nvSpPr>
        <p:spPr>
          <a:xfrm>
            <a:off x="5437919" y="534925"/>
            <a:ext cx="12827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rgbClr val="EFEFE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네 번째 목차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75F93F81-4F2F-4CF0-B103-56F9862F40A5}"/>
              </a:ext>
            </a:extLst>
          </p:cNvPr>
          <p:cNvCxnSpPr>
            <a:cxnSpLocks/>
          </p:cNvCxnSpPr>
          <p:nvPr/>
        </p:nvCxnSpPr>
        <p:spPr>
          <a:xfrm>
            <a:off x="3991729" y="1015936"/>
            <a:ext cx="0" cy="1031939"/>
          </a:xfrm>
          <a:prstGeom prst="line">
            <a:avLst/>
          </a:prstGeom>
          <a:solidFill>
            <a:srgbClr val="FFFFFF"/>
          </a:solidFill>
          <a:ln w="127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0AA805D6-CF71-4E0B-A429-FFF74698B9C4}"/>
              </a:ext>
            </a:extLst>
          </p:cNvPr>
          <p:cNvSpPr txBox="1"/>
          <p:nvPr/>
        </p:nvSpPr>
        <p:spPr>
          <a:xfrm>
            <a:off x="932325" y="1156317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 결과</a:t>
            </a:r>
            <a:endParaRPr lang="ko-KR" altLang="en-US" sz="2000" dirty="0">
              <a:solidFill>
                <a:srgbClr val="444444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CE2A507C-9C70-4C4B-B924-891482BA593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63" y="1165764"/>
            <a:ext cx="652743" cy="652743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498976AE-6B07-4EA7-B817-0BB03D2D9840}"/>
              </a:ext>
            </a:extLst>
          </p:cNvPr>
          <p:cNvSpPr/>
          <p:nvPr/>
        </p:nvSpPr>
        <p:spPr>
          <a:xfrm>
            <a:off x="6886903" y="1032543"/>
            <a:ext cx="961385" cy="970478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42B88A01-7A4C-461F-BFEC-76F974072048}"/>
              </a:ext>
            </a:extLst>
          </p:cNvPr>
          <p:cNvGrpSpPr/>
          <p:nvPr/>
        </p:nvGrpSpPr>
        <p:grpSpPr>
          <a:xfrm>
            <a:off x="4438865" y="1204138"/>
            <a:ext cx="444352" cy="721378"/>
            <a:chOff x="4438865" y="1204138"/>
            <a:chExt cx="444352" cy="721378"/>
          </a:xfrm>
        </p:grpSpPr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1B532A5A-E631-483A-8D14-89688811F8E1}"/>
                </a:ext>
              </a:extLst>
            </p:cNvPr>
            <p:cNvGrpSpPr/>
            <p:nvPr/>
          </p:nvGrpSpPr>
          <p:grpSpPr>
            <a:xfrm>
              <a:off x="4438865" y="1204138"/>
              <a:ext cx="444352" cy="721378"/>
              <a:chOff x="1862885" y="1177322"/>
              <a:chExt cx="444352" cy="721378"/>
            </a:xfrm>
          </p:grpSpPr>
          <p:sp>
            <p:nvSpPr>
              <p:cNvPr id="29" name="사각형: 둥근 모서리 28">
                <a:extLst>
                  <a:ext uri="{FF2B5EF4-FFF2-40B4-BE49-F238E27FC236}">
                    <a16:creationId xmlns="" xmlns:a16="http://schemas.microsoft.com/office/drawing/2014/main" id="{1D1FF8DC-AAFA-4C1A-9907-33703E43B5D3}"/>
                  </a:ext>
                </a:extLst>
              </p:cNvPr>
              <p:cNvSpPr/>
              <p:nvPr/>
            </p:nvSpPr>
            <p:spPr>
              <a:xfrm>
                <a:off x="1875564" y="1177322"/>
                <a:ext cx="418996" cy="418996"/>
              </a:xfrm>
              <a:prstGeom prst="roundRect">
                <a:avLst>
                  <a:gd name="adj" fmla="val 5209"/>
                </a:avLst>
              </a:prstGeom>
              <a:solidFill>
                <a:srgbClr val="C9D9EA"/>
              </a:solidFill>
              <a:ln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1114E06E-EAA5-499F-BE5E-94DB87B91687}"/>
                  </a:ext>
                </a:extLst>
              </p:cNvPr>
              <p:cNvSpPr txBox="1"/>
              <p:nvPr/>
            </p:nvSpPr>
            <p:spPr>
              <a:xfrm>
                <a:off x="1862885" y="1637090"/>
                <a:ext cx="4443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>
                    <a:solidFill>
                      <a:srgbClr val="444444"/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연애</a:t>
                </a:r>
              </a:p>
            </p:txBody>
          </p:sp>
        </p:grpSp>
        <p:sp>
          <p:nvSpPr>
            <p:cNvPr id="67" name="하트 66">
              <a:extLst>
                <a:ext uri="{FF2B5EF4-FFF2-40B4-BE49-F238E27FC236}">
                  <a16:creationId xmlns="" xmlns:a16="http://schemas.microsoft.com/office/drawing/2014/main" id="{D8A00301-359E-49D8-BF74-30E91FD9CEE0}"/>
                </a:ext>
              </a:extLst>
            </p:cNvPr>
            <p:cNvSpPr/>
            <p:nvPr/>
          </p:nvSpPr>
          <p:spPr>
            <a:xfrm>
              <a:off x="4564699" y="1329161"/>
              <a:ext cx="192684" cy="192684"/>
            </a:xfrm>
            <a:prstGeom prst="hear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2B1532C8-22F7-41C2-A58B-72A305C3EB55}"/>
              </a:ext>
            </a:extLst>
          </p:cNvPr>
          <p:cNvGrpSpPr/>
          <p:nvPr/>
        </p:nvGrpSpPr>
        <p:grpSpPr>
          <a:xfrm>
            <a:off x="5348007" y="1204138"/>
            <a:ext cx="418996" cy="721378"/>
            <a:chOff x="5348007" y="1204138"/>
            <a:chExt cx="418996" cy="721378"/>
          </a:xfrm>
        </p:grpSpPr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F6733D4F-7686-43B9-A7E7-A3C152ACB4B7}"/>
                </a:ext>
              </a:extLst>
            </p:cNvPr>
            <p:cNvGrpSpPr/>
            <p:nvPr/>
          </p:nvGrpSpPr>
          <p:grpSpPr>
            <a:xfrm>
              <a:off x="5348007" y="1204138"/>
              <a:ext cx="418996" cy="721378"/>
              <a:chOff x="1875564" y="1177322"/>
              <a:chExt cx="418996" cy="721378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="" xmlns:a16="http://schemas.microsoft.com/office/drawing/2014/main" id="{CFFDE955-65F2-4F55-8708-6B4E33E6C98C}"/>
                  </a:ext>
                </a:extLst>
              </p:cNvPr>
              <p:cNvSpPr/>
              <p:nvPr/>
            </p:nvSpPr>
            <p:spPr>
              <a:xfrm>
                <a:off x="1875564" y="1177322"/>
                <a:ext cx="418996" cy="418996"/>
              </a:xfrm>
              <a:prstGeom prst="roundRect">
                <a:avLst>
                  <a:gd name="adj" fmla="val 5209"/>
                </a:avLst>
              </a:prstGeom>
              <a:solidFill>
                <a:srgbClr val="C9D9EA"/>
              </a:solidFill>
              <a:ln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="" xmlns:a16="http://schemas.microsoft.com/office/drawing/2014/main" id="{765E98B7-AB39-4079-BBF2-E89A589A04EB}"/>
                  </a:ext>
                </a:extLst>
              </p:cNvPr>
              <p:cNvSpPr txBox="1"/>
              <p:nvPr/>
            </p:nvSpPr>
            <p:spPr>
              <a:xfrm>
                <a:off x="1927807" y="1637090"/>
                <a:ext cx="31450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>
                    <a:solidFill>
                      <a:srgbClr val="444444"/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잠</a:t>
                </a:r>
              </a:p>
            </p:txBody>
          </p:sp>
        </p:grpSp>
        <p:sp>
          <p:nvSpPr>
            <p:cNvPr id="68" name="달 67">
              <a:extLst>
                <a:ext uri="{FF2B5EF4-FFF2-40B4-BE49-F238E27FC236}">
                  <a16:creationId xmlns="" xmlns:a16="http://schemas.microsoft.com/office/drawing/2014/main" id="{6B04FAC9-07E2-453B-985F-2585694BE4BE}"/>
                </a:ext>
              </a:extLst>
            </p:cNvPr>
            <p:cNvSpPr/>
            <p:nvPr/>
          </p:nvSpPr>
          <p:spPr>
            <a:xfrm rot="19795294">
              <a:off x="5499060" y="1329922"/>
              <a:ext cx="107365" cy="201476"/>
            </a:xfrm>
            <a:prstGeom prst="moon">
              <a:avLst>
                <a:gd name="adj" fmla="val 63269"/>
              </a:avLst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63DA7BC0-B6D7-4C2F-8D41-516CC81ACAB6}"/>
              </a:ext>
            </a:extLst>
          </p:cNvPr>
          <p:cNvGrpSpPr/>
          <p:nvPr/>
        </p:nvGrpSpPr>
        <p:grpSpPr>
          <a:xfrm>
            <a:off x="6231791" y="1204138"/>
            <a:ext cx="444352" cy="721378"/>
            <a:chOff x="6231791" y="1204138"/>
            <a:chExt cx="444352" cy="721378"/>
          </a:xfrm>
        </p:grpSpPr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A8733C69-46BA-48D6-8806-32C7719C0AB3}"/>
                </a:ext>
              </a:extLst>
            </p:cNvPr>
            <p:cNvGrpSpPr/>
            <p:nvPr/>
          </p:nvGrpSpPr>
          <p:grpSpPr>
            <a:xfrm>
              <a:off x="6231791" y="1204138"/>
              <a:ext cx="444352" cy="721378"/>
              <a:chOff x="1862885" y="1177322"/>
              <a:chExt cx="444352" cy="721378"/>
            </a:xfrm>
          </p:grpSpPr>
          <p:sp>
            <p:nvSpPr>
              <p:cNvPr id="43" name="사각형: 둥근 모서리 42">
                <a:extLst>
                  <a:ext uri="{FF2B5EF4-FFF2-40B4-BE49-F238E27FC236}">
                    <a16:creationId xmlns="" xmlns:a16="http://schemas.microsoft.com/office/drawing/2014/main" id="{97D5E8E4-EB1C-4FE2-BF47-169C3427AD27}"/>
                  </a:ext>
                </a:extLst>
              </p:cNvPr>
              <p:cNvSpPr/>
              <p:nvPr/>
            </p:nvSpPr>
            <p:spPr>
              <a:xfrm>
                <a:off x="1875564" y="1177322"/>
                <a:ext cx="418996" cy="418996"/>
              </a:xfrm>
              <a:prstGeom prst="roundRect">
                <a:avLst>
                  <a:gd name="adj" fmla="val 5209"/>
                </a:avLst>
              </a:prstGeom>
              <a:solidFill>
                <a:srgbClr val="C9D9EA"/>
              </a:solidFill>
              <a:ln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C26D80E4-F937-42F8-9B33-9AC114C14111}"/>
                  </a:ext>
                </a:extLst>
              </p:cNvPr>
              <p:cNvSpPr txBox="1"/>
              <p:nvPr/>
            </p:nvSpPr>
            <p:spPr>
              <a:xfrm>
                <a:off x="1862885" y="1637090"/>
                <a:ext cx="4443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>
                    <a:solidFill>
                      <a:srgbClr val="444444"/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노래</a:t>
                </a: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="" xmlns:a16="http://schemas.microsoft.com/office/drawing/2014/main" id="{7A3877B9-B01B-443D-9C5B-62770EFB96C2}"/>
                </a:ext>
              </a:extLst>
            </p:cNvPr>
            <p:cNvGrpSpPr/>
            <p:nvPr/>
          </p:nvGrpSpPr>
          <p:grpSpPr>
            <a:xfrm>
              <a:off x="6349902" y="1323653"/>
              <a:ext cx="178675" cy="213245"/>
              <a:chOff x="5859758" y="1585913"/>
              <a:chExt cx="426280" cy="508757"/>
            </a:xfrm>
          </p:grpSpPr>
          <p:sp>
            <p:nvSpPr>
              <p:cNvPr id="69" name="타원 68">
                <a:extLst>
                  <a:ext uri="{FF2B5EF4-FFF2-40B4-BE49-F238E27FC236}">
                    <a16:creationId xmlns="" xmlns:a16="http://schemas.microsoft.com/office/drawing/2014/main" id="{4268281E-CA71-45AF-A660-8CEE34FC6209}"/>
                  </a:ext>
                </a:extLst>
              </p:cNvPr>
              <p:cNvSpPr/>
              <p:nvPr/>
            </p:nvSpPr>
            <p:spPr>
              <a:xfrm>
                <a:off x="5859758" y="1836206"/>
                <a:ext cx="183517" cy="165027"/>
              </a:xfrm>
              <a:prstGeom prst="ellipse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="" xmlns:a16="http://schemas.microsoft.com/office/drawing/2014/main" id="{98B3AC58-85E3-453E-9601-D79C1D57D862}"/>
                  </a:ext>
                </a:extLst>
              </p:cNvPr>
              <p:cNvSpPr/>
              <p:nvPr/>
            </p:nvSpPr>
            <p:spPr>
              <a:xfrm>
                <a:off x="6024563" y="1585913"/>
                <a:ext cx="247650" cy="426243"/>
              </a:xfrm>
              <a:custGeom>
                <a:avLst/>
                <a:gdLst>
                  <a:gd name="connsiteX0" fmla="*/ 0 w 247650"/>
                  <a:gd name="connsiteY0" fmla="*/ 335756 h 426243"/>
                  <a:gd name="connsiteX1" fmla="*/ 0 w 247650"/>
                  <a:gd name="connsiteY1" fmla="*/ 0 h 426243"/>
                  <a:gd name="connsiteX2" fmla="*/ 247650 w 247650"/>
                  <a:gd name="connsiteY2" fmla="*/ 7143 h 426243"/>
                  <a:gd name="connsiteX3" fmla="*/ 242887 w 247650"/>
                  <a:gd name="connsiteY3" fmla="*/ 426243 h 426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7650" h="426243">
                    <a:moveTo>
                      <a:pt x="0" y="335756"/>
                    </a:moveTo>
                    <a:lnTo>
                      <a:pt x="0" y="0"/>
                    </a:lnTo>
                    <a:lnTo>
                      <a:pt x="247650" y="7143"/>
                    </a:lnTo>
                    <a:cubicBezTo>
                      <a:pt x="246062" y="146843"/>
                      <a:pt x="244475" y="286543"/>
                      <a:pt x="242887" y="426243"/>
                    </a:cubicBezTo>
                  </a:path>
                </a:pathLst>
              </a:custGeom>
              <a:noFill/>
              <a:ln w="19050">
                <a:solidFill>
                  <a:srgbClr val="4D82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="" xmlns:a16="http://schemas.microsoft.com/office/drawing/2014/main" id="{6A302F31-CE94-4450-A896-8AB44BE47C1E}"/>
                  </a:ext>
                </a:extLst>
              </p:cNvPr>
              <p:cNvSpPr/>
              <p:nvPr/>
            </p:nvSpPr>
            <p:spPr>
              <a:xfrm>
                <a:off x="6102521" y="1929643"/>
                <a:ext cx="183517" cy="165027"/>
              </a:xfrm>
              <a:prstGeom prst="ellipse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3" name="직선 연결선 72">
                <a:extLst>
                  <a:ext uri="{FF2B5EF4-FFF2-40B4-BE49-F238E27FC236}">
                    <a16:creationId xmlns="" xmlns:a16="http://schemas.microsoft.com/office/drawing/2014/main" id="{8E8F14E0-57F3-448D-99D7-875459BF53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4563" y="1693909"/>
                <a:ext cx="247650" cy="7143"/>
              </a:xfrm>
              <a:prstGeom prst="line">
                <a:avLst/>
              </a:prstGeom>
              <a:noFill/>
              <a:ln w="19050">
                <a:solidFill>
                  <a:srgbClr val="4D82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94" name="그룹 93">
            <a:extLst>
              <a:ext uri="{FF2B5EF4-FFF2-40B4-BE49-F238E27FC236}">
                <a16:creationId xmlns="" xmlns:a16="http://schemas.microsoft.com/office/drawing/2014/main" id="{3C8EC8BD-2E33-45F0-BF05-2F7AE14E25A3}"/>
              </a:ext>
            </a:extLst>
          </p:cNvPr>
          <p:cNvGrpSpPr/>
          <p:nvPr/>
        </p:nvGrpSpPr>
        <p:grpSpPr>
          <a:xfrm>
            <a:off x="8921178" y="1204138"/>
            <a:ext cx="444352" cy="721378"/>
            <a:chOff x="8921178" y="1204138"/>
            <a:chExt cx="444352" cy="721378"/>
          </a:xfrm>
        </p:grpSpPr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5A12498B-AD0C-43E8-89B9-F07F14612872}"/>
                </a:ext>
              </a:extLst>
            </p:cNvPr>
            <p:cNvGrpSpPr/>
            <p:nvPr/>
          </p:nvGrpSpPr>
          <p:grpSpPr>
            <a:xfrm>
              <a:off x="8921178" y="1204138"/>
              <a:ext cx="444352" cy="721378"/>
              <a:chOff x="1862885" y="1177322"/>
              <a:chExt cx="444352" cy="721378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="" xmlns:a16="http://schemas.microsoft.com/office/drawing/2014/main" id="{5FFB5F18-D7BB-46D8-A78A-F47A91C11D42}"/>
                  </a:ext>
                </a:extLst>
              </p:cNvPr>
              <p:cNvSpPr/>
              <p:nvPr/>
            </p:nvSpPr>
            <p:spPr>
              <a:xfrm>
                <a:off x="1875564" y="1177322"/>
                <a:ext cx="418996" cy="418996"/>
              </a:xfrm>
              <a:prstGeom prst="roundRect">
                <a:avLst>
                  <a:gd name="adj" fmla="val 5209"/>
                </a:avLst>
              </a:prstGeom>
              <a:solidFill>
                <a:srgbClr val="C9D9EA"/>
              </a:solidFill>
              <a:ln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945D401E-BBF7-4A48-B2A5-E8ABF6B63CA1}"/>
                  </a:ext>
                </a:extLst>
              </p:cNvPr>
              <p:cNvSpPr txBox="1"/>
              <p:nvPr/>
            </p:nvSpPr>
            <p:spPr>
              <a:xfrm>
                <a:off x="1862885" y="1637090"/>
                <a:ext cx="4443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>
                    <a:solidFill>
                      <a:srgbClr val="444444"/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친구</a:t>
                </a:r>
              </a:p>
            </p:txBody>
          </p:sp>
        </p:grpSp>
        <p:pic>
          <p:nvPicPr>
            <p:cNvPr id="78" name="그림 77">
              <a:extLst>
                <a:ext uri="{FF2B5EF4-FFF2-40B4-BE49-F238E27FC236}">
                  <a16:creationId xmlns="" xmlns:a16="http://schemas.microsoft.com/office/drawing/2014/main" id="{14420B1C-278C-4676-BBE4-E03967B7D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6987" y="1302954"/>
              <a:ext cx="232733" cy="232733"/>
            </a:xfrm>
            <a:prstGeom prst="rect">
              <a:avLst/>
            </a:prstGeom>
          </p:spPr>
        </p:pic>
      </p:grpSp>
      <p:grpSp>
        <p:nvGrpSpPr>
          <p:cNvPr id="93" name="그룹 92">
            <a:extLst>
              <a:ext uri="{FF2B5EF4-FFF2-40B4-BE49-F238E27FC236}">
                <a16:creationId xmlns="" xmlns:a16="http://schemas.microsoft.com/office/drawing/2014/main" id="{55810912-D13E-4581-A8D3-779B57F3446F}"/>
              </a:ext>
            </a:extLst>
          </p:cNvPr>
          <p:cNvGrpSpPr/>
          <p:nvPr/>
        </p:nvGrpSpPr>
        <p:grpSpPr>
          <a:xfrm>
            <a:off x="7959794" y="1204138"/>
            <a:ext cx="574196" cy="721378"/>
            <a:chOff x="7959794" y="1204138"/>
            <a:chExt cx="574196" cy="721378"/>
          </a:xfrm>
        </p:grpSpPr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28728889-6989-4170-8FD3-CF6F574D1E58}"/>
                </a:ext>
              </a:extLst>
            </p:cNvPr>
            <p:cNvGrpSpPr/>
            <p:nvPr/>
          </p:nvGrpSpPr>
          <p:grpSpPr>
            <a:xfrm>
              <a:off x="7959794" y="1204138"/>
              <a:ext cx="574196" cy="721378"/>
              <a:chOff x="1797962" y="1177322"/>
              <a:chExt cx="574196" cy="721378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="" xmlns:a16="http://schemas.microsoft.com/office/drawing/2014/main" id="{4A51CDD3-1439-4EA5-B73D-2EC73FA10329}"/>
                  </a:ext>
                </a:extLst>
              </p:cNvPr>
              <p:cNvSpPr/>
              <p:nvPr/>
            </p:nvSpPr>
            <p:spPr>
              <a:xfrm>
                <a:off x="1875564" y="1177322"/>
                <a:ext cx="418996" cy="418996"/>
              </a:xfrm>
              <a:prstGeom prst="roundRect">
                <a:avLst>
                  <a:gd name="adj" fmla="val 5209"/>
                </a:avLst>
              </a:prstGeom>
              <a:solidFill>
                <a:srgbClr val="C9D9EA"/>
              </a:solidFill>
              <a:ln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C6626F2D-8DA9-4198-B2F3-BADDC2D8DB78}"/>
                  </a:ext>
                </a:extLst>
              </p:cNvPr>
              <p:cNvSpPr txBox="1"/>
              <p:nvPr/>
            </p:nvSpPr>
            <p:spPr>
              <a:xfrm>
                <a:off x="1797962" y="1637090"/>
                <a:ext cx="5741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>
                    <a:solidFill>
                      <a:srgbClr val="444444"/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고양이</a:t>
                </a:r>
              </a:p>
            </p:txBody>
          </p:sp>
        </p:grpSp>
        <p:pic>
          <p:nvPicPr>
            <p:cNvPr id="84" name="그림 83">
              <a:extLst>
                <a:ext uri="{FF2B5EF4-FFF2-40B4-BE49-F238E27FC236}">
                  <a16:creationId xmlns="" xmlns:a16="http://schemas.microsoft.com/office/drawing/2014/main" id="{C2D40CFC-DBB6-4419-91FB-AE49C94C4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5971" y="1320148"/>
              <a:ext cx="221841" cy="221841"/>
            </a:xfrm>
            <a:prstGeom prst="rect">
              <a:avLst/>
            </a:prstGeom>
          </p:spPr>
        </p:pic>
      </p:grpSp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F4561B89-996A-4AFE-9B04-2CA9F5A940E7}"/>
              </a:ext>
            </a:extLst>
          </p:cNvPr>
          <p:cNvGrpSpPr/>
          <p:nvPr/>
        </p:nvGrpSpPr>
        <p:grpSpPr>
          <a:xfrm>
            <a:off x="7128254" y="1204138"/>
            <a:ext cx="444352" cy="721378"/>
            <a:chOff x="7128254" y="1204138"/>
            <a:chExt cx="444352" cy="721378"/>
          </a:xfrm>
        </p:grpSpPr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B0377D5C-4381-4F59-BB7E-83C592D753B6}"/>
                </a:ext>
              </a:extLst>
            </p:cNvPr>
            <p:cNvGrpSpPr/>
            <p:nvPr/>
          </p:nvGrpSpPr>
          <p:grpSpPr>
            <a:xfrm>
              <a:off x="7128254" y="1204138"/>
              <a:ext cx="444352" cy="721378"/>
              <a:chOff x="1862885" y="1177322"/>
              <a:chExt cx="444352" cy="721378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="" xmlns:a16="http://schemas.microsoft.com/office/drawing/2014/main" id="{4A22D24C-F7E1-4E67-8752-29BB6B69D444}"/>
                  </a:ext>
                </a:extLst>
              </p:cNvPr>
              <p:cNvSpPr/>
              <p:nvPr/>
            </p:nvSpPr>
            <p:spPr>
              <a:xfrm>
                <a:off x="1875564" y="1177322"/>
                <a:ext cx="418996" cy="418996"/>
              </a:xfrm>
              <a:prstGeom prst="roundRect">
                <a:avLst>
                  <a:gd name="adj" fmla="val 5209"/>
                </a:avLst>
              </a:prstGeom>
              <a:solidFill>
                <a:srgbClr val="C9D9EA"/>
              </a:solidFill>
              <a:ln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2B284B6D-AB84-4D2D-84C1-564774FD7472}"/>
                  </a:ext>
                </a:extLst>
              </p:cNvPr>
              <p:cNvSpPr txBox="1"/>
              <p:nvPr/>
            </p:nvSpPr>
            <p:spPr>
              <a:xfrm>
                <a:off x="1862885" y="1637090"/>
                <a:ext cx="4443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100" dirty="0">
                    <a:solidFill>
                      <a:srgbClr val="444444"/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음식</a:t>
                </a:r>
              </a:p>
            </p:txBody>
          </p:sp>
        </p:grpSp>
        <p:pic>
          <p:nvPicPr>
            <p:cNvPr id="86" name="그림 85">
              <a:extLst>
                <a:ext uri="{FF2B5EF4-FFF2-40B4-BE49-F238E27FC236}">
                  <a16:creationId xmlns="" xmlns:a16="http://schemas.microsoft.com/office/drawing/2014/main" id="{D3326FE9-11A0-4571-8F87-852D4665A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3036" y="1300900"/>
              <a:ext cx="234787" cy="234787"/>
            </a:xfrm>
            <a:prstGeom prst="rect">
              <a:avLst/>
            </a:prstGeom>
          </p:spPr>
        </p:pic>
      </p:grpSp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183BD367-D1E5-4FB6-86EF-4264BBAA3E3B}"/>
              </a:ext>
            </a:extLst>
          </p:cNvPr>
          <p:cNvGrpSpPr/>
          <p:nvPr/>
        </p:nvGrpSpPr>
        <p:grpSpPr>
          <a:xfrm>
            <a:off x="109198" y="2203045"/>
            <a:ext cx="11959787" cy="4526367"/>
            <a:chOff x="134490" y="1884294"/>
            <a:chExt cx="8970691" cy="3206698"/>
          </a:xfrm>
        </p:grpSpPr>
        <p:sp>
          <p:nvSpPr>
            <p:cNvPr id="79" name="직사각형 78">
              <a:extLst>
                <a:ext uri="{FF2B5EF4-FFF2-40B4-BE49-F238E27FC236}">
                  <a16:creationId xmlns="" xmlns:a16="http://schemas.microsoft.com/office/drawing/2014/main" id="{3A9A5D75-4936-4ADB-93FA-9B186AC4ABD9}"/>
                </a:ext>
              </a:extLst>
            </p:cNvPr>
            <p:cNvSpPr/>
            <p:nvPr/>
          </p:nvSpPr>
          <p:spPr>
            <a:xfrm>
              <a:off x="134490" y="1884294"/>
              <a:ext cx="4407548" cy="320669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CA2B977F-F1B6-4703-9E9C-DA932F8E3015}"/>
                </a:ext>
              </a:extLst>
            </p:cNvPr>
            <p:cNvSpPr/>
            <p:nvPr/>
          </p:nvSpPr>
          <p:spPr>
            <a:xfrm>
              <a:off x="4697633" y="1884294"/>
              <a:ext cx="4407548" cy="320669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29" y="2232382"/>
            <a:ext cx="5232299" cy="44970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137" y="2219130"/>
            <a:ext cx="5266497" cy="4510282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0AA805D6-CF71-4E0B-A429-FFF74698B9C4}"/>
              </a:ext>
            </a:extLst>
          </p:cNvPr>
          <p:cNvSpPr txBox="1"/>
          <p:nvPr/>
        </p:nvSpPr>
        <p:spPr>
          <a:xfrm>
            <a:off x="926530" y="1463851"/>
            <a:ext cx="18245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solidFill>
                  <a:srgbClr val="444444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알레르기 반영 음식 추천</a:t>
            </a:r>
            <a:endParaRPr lang="ko-KR" altLang="en-US" sz="1500" dirty="0">
              <a:solidFill>
                <a:srgbClr val="444444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599568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6276</TotalTime>
  <Words>826</Words>
  <Application>Microsoft Office PowerPoint</Application>
  <PresentationFormat>와이드스크린</PresentationFormat>
  <Paragraphs>299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1훈새마을운동 R</vt:lpstr>
      <vt:lpstr>Noto Sans CJK KR Light</vt:lpstr>
      <vt:lpstr>맑은 고딕</vt:lpstr>
      <vt:lpstr>나눔스퀘어</vt:lpstr>
      <vt:lpstr>나눔바른고딕</vt:lpstr>
      <vt:lpstr>나눔스퀘어 Bold</vt:lpstr>
      <vt:lpstr>Noto Sans CJK KR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예린</dc:creator>
  <cp:lastModifiedBy>이수민</cp:lastModifiedBy>
  <cp:revision>255</cp:revision>
  <dcterms:created xsi:type="dcterms:W3CDTF">2018-09-20T06:30:39Z</dcterms:created>
  <dcterms:modified xsi:type="dcterms:W3CDTF">2019-11-28T23:45:18Z</dcterms:modified>
</cp:coreProperties>
</file>